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303" r:id="rId3"/>
    <p:sldId id="291" r:id="rId4"/>
    <p:sldId id="296" r:id="rId5"/>
    <p:sldId id="301" r:id="rId6"/>
    <p:sldId id="302" r:id="rId7"/>
    <p:sldId id="30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70" d="100"/>
          <a:sy n="70" d="100"/>
        </p:scale>
        <p:origin x="113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7815-72F6-4533-99B5-9CF311A0423D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C7823-FA6C-4AFE-A962-F04849768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26" y="4685632"/>
            <a:ext cx="4244474" cy="1247274"/>
          </a:xfrm>
        </p:spPr>
        <p:txBody>
          <a:bodyPr/>
          <a:lstStyle>
            <a:lvl1pPr marL="0" indent="0" algn="l">
              <a:buNone/>
              <a:defRPr>
                <a:solidFill>
                  <a:srgbClr val="206EB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26" y="2710281"/>
            <a:ext cx="4244474" cy="1888456"/>
          </a:xfrm>
        </p:spPr>
        <p:txBody>
          <a:bodyPr anchor="b" anchorCtr="0"/>
          <a:lstStyle>
            <a:lvl1pPr algn="l">
              <a:defRPr b="1">
                <a:solidFill>
                  <a:srgbClr val="C330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3" y="148849"/>
            <a:ext cx="2353093" cy="23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1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13644" cy="1300163"/>
          </a:xfrm>
          <a:prstGeom prst="rect">
            <a:avLst/>
          </a:prstGeom>
          <a:solidFill>
            <a:srgbClr val="206EB5"/>
          </a:solidFill>
          <a:ln>
            <a:solidFill>
              <a:srgbClr val="206E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579"/>
            <a:ext cx="8171744" cy="52863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80"/>
            <a:ext cx="8229600" cy="4465052"/>
          </a:xfrm>
        </p:spPr>
        <p:txBody>
          <a:bodyPr/>
          <a:lstStyle>
            <a:lvl1pPr>
              <a:buClr>
                <a:srgbClr val="C33026"/>
              </a:buClr>
              <a:defRPr b="1"/>
            </a:lvl1pPr>
            <a:lvl3pPr>
              <a:buClr>
                <a:srgbClr val="004987"/>
              </a:buCl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86799" y="109454"/>
            <a:ext cx="3739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28A73F-2ECA-7A4F-8566-D24DF8A24736}" type="slidenum">
              <a:rPr lang="en-US" sz="1400" b="1" smtClean="0"/>
              <a:pPr algn="r"/>
              <a:t>‹#›</a:t>
            </a:fld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46" y="5828632"/>
            <a:ext cx="969398" cy="9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8799" cy="86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14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2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3026"/>
        </a:buClr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9DDC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87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t.ly/2N98gw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803" y="3895002"/>
            <a:ext cx="5337468" cy="984180"/>
          </a:xfrm>
        </p:spPr>
        <p:txBody>
          <a:bodyPr>
            <a:normAutofit/>
          </a:bodyPr>
          <a:lstStyle/>
          <a:p>
            <a:r>
              <a:rPr lang="en-US" dirty="0" smtClean="0"/>
              <a:t>E.A</a:t>
            </a:r>
            <a:r>
              <a:rPr lang="en-US" dirty="0"/>
              <a:t>. Draffan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20" y="2876667"/>
            <a:ext cx="4573087" cy="866658"/>
          </a:xfrm>
        </p:spPr>
        <p:txBody>
          <a:bodyPr>
            <a:normAutofit/>
          </a:bodyPr>
          <a:lstStyle/>
          <a:p>
            <a:r>
              <a:rPr lang="en-GB" dirty="0" smtClean="0"/>
              <a:t>Building Boards </a:t>
            </a:r>
            <a:r>
              <a:rPr lang="en-GB" dirty="0" smtClean="0"/>
              <a:t>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366557"/>
            <a:ext cx="3116071" cy="47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Cboard</a:t>
            </a:r>
            <a:r>
              <a:rPr lang="en-GB" dirty="0" smtClean="0"/>
              <a:t> ideas for the future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49" y="1817722"/>
            <a:ext cx="3436666" cy="3436666"/>
          </a:xfrm>
        </p:spPr>
      </p:pic>
    </p:spTree>
    <p:extLst>
      <p:ext uri="{BB962C8B-B14F-4D97-AF65-F5344CB8AC3E}">
        <p14:creationId xmlns:p14="http://schemas.microsoft.com/office/powerpoint/2010/main" val="13743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Building Boards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80"/>
            <a:ext cx="8229600" cy="5069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0" dirty="0"/>
          </a:p>
          <a:p>
            <a:r>
              <a:rPr lang="en-GB" b="0" dirty="0" smtClean="0"/>
              <a:t>Petra </a:t>
            </a:r>
            <a:r>
              <a:rPr lang="en-GB" b="0" dirty="0" smtClean="0"/>
              <a:t>Age 6 </a:t>
            </a:r>
            <a:r>
              <a:rPr lang="en-GB" b="0" dirty="0" smtClean="0"/>
              <a:t>–Topic </a:t>
            </a:r>
            <a:r>
              <a:rPr lang="en-GB" b="0" dirty="0"/>
              <a:t>board building – 2 word phrases </a:t>
            </a:r>
          </a:p>
          <a:p>
            <a:pPr marL="0" indent="0">
              <a:buNone/>
            </a:pPr>
            <a:r>
              <a:rPr lang="en-GB" b="0" dirty="0">
                <a:hlinkClick r:id="rId2"/>
              </a:rPr>
              <a:t>https://</a:t>
            </a:r>
            <a:r>
              <a:rPr lang="en-GB" b="0" dirty="0" smtClean="0">
                <a:hlinkClick r:id="rId2"/>
              </a:rPr>
              <a:t>bit.ly/2N98gwi</a:t>
            </a:r>
            <a:r>
              <a:rPr lang="en-GB" b="0" dirty="0" smtClean="0"/>
              <a:t>    larger fonts /export</a:t>
            </a:r>
          </a:p>
          <a:p>
            <a:r>
              <a:rPr lang="en-GB" b="0" dirty="0"/>
              <a:t>Bubbles </a:t>
            </a:r>
            <a:r>
              <a:rPr lang="en-GB" b="0" dirty="0" smtClean="0"/>
              <a:t>– printing as PDF for laminated board</a:t>
            </a:r>
            <a:endParaRPr lang="en-GB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90" y="4517266"/>
            <a:ext cx="1524003" cy="1524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026" t="24766" r="24342" b="17457"/>
          <a:stretch/>
        </p:blipFill>
        <p:spPr>
          <a:xfrm>
            <a:off x="3625515" y="4133185"/>
            <a:ext cx="3866147" cy="23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Bubbles – topic board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68162"/>
              </p:ext>
            </p:extLst>
          </p:nvPr>
        </p:nvGraphicFramePr>
        <p:xfrm>
          <a:off x="399343" y="1463371"/>
          <a:ext cx="8229602" cy="1858902"/>
        </p:xfrm>
        <a:graphic>
          <a:graphicData uri="http://schemas.openxmlformats.org/drawingml/2006/table">
            <a:tbl>
              <a:tblPr firstRow="1" firstCol="1" bandRow="1"/>
              <a:tblGrid>
                <a:gridCol w="1370027">
                  <a:extLst>
                    <a:ext uri="{9D8B030D-6E8A-4147-A177-3AD203B41FA5}">
                      <a16:colId xmlns:a16="http://schemas.microsoft.com/office/drawing/2014/main" val="2605422864"/>
                    </a:ext>
                  </a:extLst>
                </a:gridCol>
                <a:gridCol w="1370027">
                  <a:extLst>
                    <a:ext uri="{9D8B030D-6E8A-4147-A177-3AD203B41FA5}">
                      <a16:colId xmlns:a16="http://schemas.microsoft.com/office/drawing/2014/main" val="847059468"/>
                    </a:ext>
                  </a:extLst>
                </a:gridCol>
                <a:gridCol w="1370617">
                  <a:extLst>
                    <a:ext uri="{9D8B030D-6E8A-4147-A177-3AD203B41FA5}">
                      <a16:colId xmlns:a16="http://schemas.microsoft.com/office/drawing/2014/main" val="1426479181"/>
                    </a:ext>
                  </a:extLst>
                </a:gridCol>
                <a:gridCol w="1370617">
                  <a:extLst>
                    <a:ext uri="{9D8B030D-6E8A-4147-A177-3AD203B41FA5}">
                      <a16:colId xmlns:a16="http://schemas.microsoft.com/office/drawing/2014/main" val="486873619"/>
                    </a:ext>
                  </a:extLst>
                </a:gridCol>
                <a:gridCol w="1371207">
                  <a:extLst>
                    <a:ext uri="{9D8B030D-6E8A-4147-A177-3AD203B41FA5}">
                      <a16:colId xmlns:a16="http://schemas.microsoft.com/office/drawing/2014/main" val="2168136334"/>
                    </a:ext>
                  </a:extLst>
                </a:gridCol>
                <a:gridCol w="1377107">
                  <a:extLst>
                    <a:ext uri="{9D8B030D-6E8A-4147-A177-3AD203B41FA5}">
                      <a16:colId xmlns:a16="http://schemas.microsoft.com/office/drawing/2014/main" val="318779012"/>
                    </a:ext>
                  </a:extLst>
                </a:gridCol>
              </a:tblGrid>
              <a:tr h="303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is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blow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not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where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bubbles</a:t>
                      </a:r>
                      <a:r>
                        <a:rPr lang="en-GB" sz="19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85794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you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like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more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different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900" dirty="0" smtClean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wand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29741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he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catch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go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this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finished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900" dirty="0" smtClean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David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275765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she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pop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stop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that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900" dirty="0" smtClean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Alex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571622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it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want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look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now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good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20510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yes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no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2964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3" y="4052045"/>
            <a:ext cx="1524003" cy="1524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95" t="14123" r="922" b="7047"/>
          <a:stretch/>
        </p:blipFill>
        <p:spPr>
          <a:xfrm>
            <a:off x="2546659" y="3893594"/>
            <a:ext cx="6597341" cy="29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80"/>
            <a:ext cx="4993804" cy="4783548"/>
          </a:xfrm>
        </p:spPr>
        <p:txBody>
          <a:bodyPr>
            <a:normAutofit/>
          </a:bodyPr>
          <a:lstStyle/>
          <a:p>
            <a:r>
              <a:rPr lang="en-GB" b="0" dirty="0" smtClean="0"/>
              <a:t>Frederick age four with Down’s Syndrome</a:t>
            </a:r>
          </a:p>
          <a:p>
            <a:r>
              <a:rPr lang="en-GB" b="0" dirty="0" smtClean="0"/>
              <a:t>Communication books </a:t>
            </a:r>
          </a:p>
          <a:p>
            <a:r>
              <a:rPr lang="en-GB" b="0" dirty="0" smtClean="0"/>
              <a:t>Progression to literacy skills </a:t>
            </a:r>
          </a:p>
          <a:p>
            <a:r>
              <a:rPr lang="en-GB" b="0" dirty="0" smtClean="0"/>
              <a:t>Upload a chart as an </a:t>
            </a:r>
            <a:r>
              <a:rPr lang="en-GB" b="0" dirty="0" err="1" smtClean="0"/>
              <a:t>obf</a:t>
            </a:r>
            <a:r>
              <a:rPr lang="en-GB" b="0" dirty="0" smtClean="0"/>
              <a:t> file… available from CoughDrop even if you are not registered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301" t="47157" r="38198" b="24216"/>
          <a:stretch/>
        </p:blipFill>
        <p:spPr>
          <a:xfrm>
            <a:off x="5347865" y="1363580"/>
            <a:ext cx="3281080" cy="23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Making an alphabet and numbers chart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63580"/>
            <a:ext cx="8229600" cy="4465052"/>
          </a:xfrm>
        </p:spPr>
        <p:txBody>
          <a:bodyPr/>
          <a:lstStyle/>
          <a:p>
            <a:r>
              <a:rPr lang="en-GB" b="0" dirty="0" smtClean="0"/>
              <a:t>Download and configure the keyboard</a:t>
            </a:r>
          </a:p>
          <a:p>
            <a:r>
              <a:rPr lang="en-GB" b="0" dirty="0" smtClean="0"/>
              <a:t>Connect to PC</a:t>
            </a:r>
            <a:endParaRPr lang="en-GB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317" b="13730"/>
          <a:stretch/>
        </p:blipFill>
        <p:spPr>
          <a:xfrm>
            <a:off x="375576" y="2871538"/>
            <a:ext cx="8624859" cy="29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6442"/>
            <a:ext cx="8229600" cy="4102190"/>
          </a:xfrm>
        </p:spPr>
        <p:txBody>
          <a:bodyPr/>
          <a:lstStyle/>
          <a:p>
            <a:r>
              <a:rPr lang="en-GB" b="0" dirty="0" smtClean="0"/>
              <a:t>Extending vocabularies and board building</a:t>
            </a:r>
          </a:p>
          <a:p>
            <a:r>
              <a:rPr lang="en-GB" b="0" dirty="0" smtClean="0"/>
              <a:t>Creating communication books from online boards</a:t>
            </a:r>
          </a:p>
          <a:p>
            <a:r>
              <a:rPr lang="en-GB" b="0" dirty="0" smtClean="0"/>
              <a:t>Uploading other boards – </a:t>
            </a:r>
            <a:r>
              <a:rPr lang="en-GB" b="0" dirty="0" err="1" smtClean="0"/>
              <a:t>obf</a:t>
            </a:r>
            <a:r>
              <a:rPr lang="en-GB" b="0" dirty="0" smtClean="0"/>
              <a:t> and </a:t>
            </a:r>
            <a:r>
              <a:rPr lang="en-GB" b="0" dirty="0" err="1" smtClean="0"/>
              <a:t>obz</a:t>
            </a:r>
            <a:endParaRPr lang="en-GB" b="0" dirty="0" smtClean="0"/>
          </a:p>
          <a:p>
            <a:endParaRPr lang="en-GB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2" y="4009523"/>
            <a:ext cx="2848477" cy="28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206EB5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C voting system.pptx" id="{6B8D47E7-505C-44AC-83F8-A63DC99A9D5C}" vid="{9A01A986-DBEA-4EBF-AD6A-6034E1603B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Symbols PowerPoint template</Template>
  <TotalTime>2615</TotalTime>
  <Words>134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Yu Mincho</vt:lpstr>
      <vt:lpstr>Arial</vt:lpstr>
      <vt:lpstr>Calibri</vt:lpstr>
      <vt:lpstr>1_Office Theme</vt:lpstr>
      <vt:lpstr>Building Boards 3</vt:lpstr>
      <vt:lpstr>Cboard ideas for the future</vt:lpstr>
      <vt:lpstr>Building Boards</vt:lpstr>
      <vt:lpstr>Bubbles – topic board</vt:lpstr>
      <vt:lpstr>Progression</vt:lpstr>
      <vt:lpstr>Making an alphabet and numbers chart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AAC Symbol Voting System</dc:title>
  <dc:creator>E.A. Draffan</dc:creator>
  <cp:lastModifiedBy>E.A. Draffan</cp:lastModifiedBy>
  <cp:revision>55</cp:revision>
  <dcterms:created xsi:type="dcterms:W3CDTF">2019-10-18T19:27:02Z</dcterms:created>
  <dcterms:modified xsi:type="dcterms:W3CDTF">2019-10-25T12:00:07Z</dcterms:modified>
</cp:coreProperties>
</file>