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sldIdLst>
    <p:sldId id="256" r:id="rId2"/>
    <p:sldId id="290" r:id="rId3"/>
    <p:sldId id="257" r:id="rId4"/>
    <p:sldId id="282" r:id="rId5"/>
    <p:sldId id="258" r:id="rId6"/>
    <p:sldId id="284" r:id="rId7"/>
    <p:sldId id="286" r:id="rId8"/>
    <p:sldId id="285" r:id="rId9"/>
    <p:sldId id="287" r:id="rId10"/>
    <p:sldId id="270" r:id="rId11"/>
    <p:sldId id="271" r:id="rId12"/>
    <p:sldId id="272" r:id="rId13"/>
    <p:sldId id="288" r:id="rId14"/>
    <p:sldId id="273" r:id="rId15"/>
    <p:sldId id="289" r:id="rId16"/>
    <p:sldId id="281" r:id="rId17"/>
    <p:sldId id="274" r:id="rId18"/>
    <p:sldId id="268"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22" roundtripDataSignature="AMtx7mgii65Dtrg6FTgCZnnAJYk7g8ZCK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1185" y="3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5B0F7A-C19B-4F14-8E9A-B732632CA9F9}"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136C7210-C39F-40D6-BF96-B61B6006820B}">
      <dgm:prSet phldrT="[Text]" custT="1"/>
      <dgm:spPr/>
      <dgm:t>
        <a:bodyPr/>
        <a:lstStyle/>
        <a:p>
          <a:r>
            <a:rPr lang="en-US" sz="1800" b="1" dirty="0" smtClean="0"/>
            <a:t>IEP</a:t>
          </a:r>
          <a:endParaRPr lang="en-US" sz="1800" b="1" dirty="0"/>
        </a:p>
      </dgm:t>
    </dgm:pt>
    <dgm:pt modelId="{E0A7C81B-486C-4F3C-8EE4-84A40DB4C837}" type="parTrans" cxnId="{7AA21319-7CC1-44A3-AA0B-AB2594F2CD1B}">
      <dgm:prSet/>
      <dgm:spPr/>
      <dgm:t>
        <a:bodyPr/>
        <a:lstStyle/>
        <a:p>
          <a:endParaRPr lang="en-US"/>
        </a:p>
      </dgm:t>
    </dgm:pt>
    <dgm:pt modelId="{F0485CB1-148B-43F6-878B-46CA52ADAEDC}" type="sibTrans" cxnId="{7AA21319-7CC1-44A3-AA0B-AB2594F2CD1B}">
      <dgm:prSet/>
      <dgm:spPr/>
      <dgm:t>
        <a:bodyPr/>
        <a:lstStyle/>
        <a:p>
          <a:endParaRPr lang="en-US"/>
        </a:p>
      </dgm:t>
    </dgm:pt>
    <dgm:pt modelId="{9C047673-EFAF-49C0-99E2-1EFEB92B11FC}">
      <dgm:prSet phldrT="[Text]" custT="1"/>
      <dgm:spPr/>
      <dgm:t>
        <a:bodyPr/>
        <a:lstStyle/>
        <a:p>
          <a:r>
            <a:rPr lang="en-US" sz="1800" b="1" dirty="0" smtClean="0"/>
            <a:t>Goals</a:t>
          </a:r>
          <a:endParaRPr lang="en-US" sz="1800" b="1" dirty="0"/>
        </a:p>
      </dgm:t>
    </dgm:pt>
    <dgm:pt modelId="{22EC658E-0542-4350-9525-F39EE9055B35}" type="parTrans" cxnId="{1B289D6A-4FEA-4129-85A7-5552889961A2}">
      <dgm:prSet/>
      <dgm:spPr/>
      <dgm:t>
        <a:bodyPr/>
        <a:lstStyle/>
        <a:p>
          <a:endParaRPr lang="en-US"/>
        </a:p>
      </dgm:t>
    </dgm:pt>
    <dgm:pt modelId="{1EFC515A-B246-4035-82C2-458BBC7A0EC7}" type="sibTrans" cxnId="{1B289D6A-4FEA-4129-85A7-5552889961A2}">
      <dgm:prSet/>
      <dgm:spPr/>
      <dgm:t>
        <a:bodyPr/>
        <a:lstStyle/>
        <a:p>
          <a:endParaRPr lang="en-US"/>
        </a:p>
      </dgm:t>
    </dgm:pt>
    <dgm:pt modelId="{1E0EEBCB-0327-4831-A3EC-8BEA1C96B939}">
      <dgm:prSet phldrT="[Text]"/>
      <dgm:spPr/>
      <dgm:t>
        <a:bodyPr/>
        <a:lstStyle/>
        <a:p>
          <a:r>
            <a:rPr lang="en-GB" b="0" i="0" dirty="0" smtClean="0"/>
            <a:t>Targets for Communication Competency in AAC</a:t>
          </a:r>
          <a:endParaRPr lang="en-US" dirty="0"/>
        </a:p>
      </dgm:t>
    </dgm:pt>
    <dgm:pt modelId="{620BDDEA-AD27-4FBF-95B5-385139BC0AEA}" type="parTrans" cxnId="{4571F62B-80D8-425A-9AA4-54DDE5B631D1}">
      <dgm:prSet/>
      <dgm:spPr/>
      <dgm:t>
        <a:bodyPr/>
        <a:lstStyle/>
        <a:p>
          <a:endParaRPr lang="en-US"/>
        </a:p>
      </dgm:t>
    </dgm:pt>
    <dgm:pt modelId="{2B8F6CC2-A945-4BBB-AB76-B2E4153E47A3}" type="sibTrans" cxnId="{4571F62B-80D8-425A-9AA4-54DDE5B631D1}">
      <dgm:prSet/>
      <dgm:spPr/>
      <dgm:t>
        <a:bodyPr/>
        <a:lstStyle/>
        <a:p>
          <a:endParaRPr lang="en-US"/>
        </a:p>
      </dgm:t>
    </dgm:pt>
    <dgm:pt modelId="{EFD42A92-C378-45B1-9DA6-6CF98BF2934F}">
      <dgm:prSet phldrT="[Text]" custT="1"/>
      <dgm:spPr/>
      <dgm:t>
        <a:bodyPr/>
        <a:lstStyle/>
        <a:p>
          <a:r>
            <a:rPr lang="en-US" sz="1800" b="1" dirty="0" smtClean="0"/>
            <a:t>Presumed Competence</a:t>
          </a:r>
          <a:endParaRPr lang="en-US" sz="1800" b="1" dirty="0"/>
        </a:p>
      </dgm:t>
    </dgm:pt>
    <dgm:pt modelId="{2C0EAE8F-A060-456C-8644-C935707C4AB9}" type="parTrans" cxnId="{9A9CDA72-B10A-4B62-AA5D-1CB8F9B91E90}">
      <dgm:prSet/>
      <dgm:spPr/>
      <dgm:t>
        <a:bodyPr/>
        <a:lstStyle/>
        <a:p>
          <a:endParaRPr lang="en-US"/>
        </a:p>
      </dgm:t>
    </dgm:pt>
    <dgm:pt modelId="{2DCA1F51-98D2-4AE1-B965-2D394E859778}" type="sibTrans" cxnId="{9A9CDA72-B10A-4B62-AA5D-1CB8F9B91E90}">
      <dgm:prSet/>
      <dgm:spPr/>
      <dgm:t>
        <a:bodyPr/>
        <a:lstStyle/>
        <a:p>
          <a:endParaRPr lang="en-US"/>
        </a:p>
      </dgm:t>
    </dgm:pt>
    <dgm:pt modelId="{696A3710-A431-4324-8C7F-CC651E6E4BBB}" type="pres">
      <dgm:prSet presAssocID="{645B0F7A-C19B-4F14-8E9A-B732632CA9F9}" presName="Name0" presStyleCnt="0">
        <dgm:presLayoutVars>
          <dgm:chMax val="4"/>
          <dgm:resizeHandles val="exact"/>
        </dgm:presLayoutVars>
      </dgm:prSet>
      <dgm:spPr/>
      <dgm:t>
        <a:bodyPr/>
        <a:lstStyle/>
        <a:p>
          <a:endParaRPr lang="en-US"/>
        </a:p>
      </dgm:t>
    </dgm:pt>
    <dgm:pt modelId="{B19793CE-E1C3-49C4-B418-70DD1A973BFB}" type="pres">
      <dgm:prSet presAssocID="{645B0F7A-C19B-4F14-8E9A-B732632CA9F9}" presName="ellipse" presStyleLbl="trBgShp" presStyleIdx="0" presStyleCnt="1" custScaleX="112484" custScaleY="119839"/>
      <dgm:spPr/>
    </dgm:pt>
    <dgm:pt modelId="{DC80C341-9A22-4F83-A2D0-61EB1DE364F9}" type="pres">
      <dgm:prSet presAssocID="{645B0F7A-C19B-4F14-8E9A-B732632CA9F9}" presName="arrow1" presStyleLbl="fgShp" presStyleIdx="0" presStyleCnt="1" custScaleX="112484" custScaleY="119839"/>
      <dgm:spPr/>
    </dgm:pt>
    <dgm:pt modelId="{F3B4D286-CDE4-4E40-9673-DD3BFB9708B0}" type="pres">
      <dgm:prSet presAssocID="{645B0F7A-C19B-4F14-8E9A-B732632CA9F9}" presName="rectangle" presStyleLbl="revTx" presStyleIdx="0" presStyleCnt="1" custScaleX="112484" custScaleY="119839">
        <dgm:presLayoutVars>
          <dgm:bulletEnabled val="1"/>
        </dgm:presLayoutVars>
      </dgm:prSet>
      <dgm:spPr/>
      <dgm:t>
        <a:bodyPr/>
        <a:lstStyle/>
        <a:p>
          <a:endParaRPr lang="en-US"/>
        </a:p>
      </dgm:t>
    </dgm:pt>
    <dgm:pt modelId="{DA6097CE-6823-4B0A-8B73-888B8895C784}" type="pres">
      <dgm:prSet presAssocID="{136C7210-C39F-40D6-BF96-B61B6006820B}" presName="item1" presStyleLbl="node1" presStyleIdx="0" presStyleCnt="3">
        <dgm:presLayoutVars>
          <dgm:bulletEnabled val="1"/>
        </dgm:presLayoutVars>
      </dgm:prSet>
      <dgm:spPr/>
      <dgm:t>
        <a:bodyPr/>
        <a:lstStyle/>
        <a:p>
          <a:endParaRPr lang="en-US"/>
        </a:p>
      </dgm:t>
    </dgm:pt>
    <dgm:pt modelId="{35CD114E-1E5E-4CA9-B18D-8A458BF17CFA}" type="pres">
      <dgm:prSet presAssocID="{9C047673-EFAF-49C0-99E2-1EFEB92B11FC}" presName="item2" presStyleLbl="node1" presStyleIdx="1" presStyleCnt="3">
        <dgm:presLayoutVars>
          <dgm:bulletEnabled val="1"/>
        </dgm:presLayoutVars>
      </dgm:prSet>
      <dgm:spPr/>
      <dgm:t>
        <a:bodyPr/>
        <a:lstStyle/>
        <a:p>
          <a:endParaRPr lang="en-US"/>
        </a:p>
      </dgm:t>
    </dgm:pt>
    <dgm:pt modelId="{5DB84AED-5114-4BDE-8BF2-734A709ADB5C}" type="pres">
      <dgm:prSet presAssocID="{1E0EEBCB-0327-4831-A3EC-8BEA1C96B939}" presName="item3" presStyleLbl="node1" presStyleIdx="2" presStyleCnt="3" custScaleX="136924" custScaleY="119839">
        <dgm:presLayoutVars>
          <dgm:bulletEnabled val="1"/>
        </dgm:presLayoutVars>
      </dgm:prSet>
      <dgm:spPr/>
      <dgm:t>
        <a:bodyPr/>
        <a:lstStyle/>
        <a:p>
          <a:endParaRPr lang="en-US"/>
        </a:p>
      </dgm:t>
    </dgm:pt>
    <dgm:pt modelId="{266E2A75-F536-420D-B31B-993D52C7E31A}" type="pres">
      <dgm:prSet presAssocID="{645B0F7A-C19B-4F14-8E9A-B732632CA9F9}" presName="funnel" presStyleLbl="trAlignAcc1" presStyleIdx="0" presStyleCnt="1" custScaleX="112484" custScaleY="119839"/>
      <dgm:spPr/>
    </dgm:pt>
  </dgm:ptLst>
  <dgm:cxnLst>
    <dgm:cxn modelId="{9A9CDA72-B10A-4B62-AA5D-1CB8F9B91E90}" srcId="{645B0F7A-C19B-4F14-8E9A-B732632CA9F9}" destId="{EFD42A92-C378-45B1-9DA6-6CF98BF2934F}" srcOrd="0" destOrd="0" parTransId="{2C0EAE8F-A060-456C-8644-C935707C4AB9}" sibTransId="{2DCA1F51-98D2-4AE1-B965-2D394E859778}"/>
    <dgm:cxn modelId="{B446651D-F5A4-421C-90BC-03EF0DE81A6A}" type="presOf" srcId="{136C7210-C39F-40D6-BF96-B61B6006820B}" destId="{35CD114E-1E5E-4CA9-B18D-8A458BF17CFA}" srcOrd="0" destOrd="0" presId="urn:microsoft.com/office/officeart/2005/8/layout/funnel1"/>
    <dgm:cxn modelId="{4571F62B-80D8-425A-9AA4-54DDE5B631D1}" srcId="{645B0F7A-C19B-4F14-8E9A-B732632CA9F9}" destId="{1E0EEBCB-0327-4831-A3EC-8BEA1C96B939}" srcOrd="3" destOrd="0" parTransId="{620BDDEA-AD27-4FBF-95B5-385139BC0AEA}" sibTransId="{2B8F6CC2-A945-4BBB-AB76-B2E4153E47A3}"/>
    <dgm:cxn modelId="{7AA21319-7CC1-44A3-AA0B-AB2594F2CD1B}" srcId="{645B0F7A-C19B-4F14-8E9A-B732632CA9F9}" destId="{136C7210-C39F-40D6-BF96-B61B6006820B}" srcOrd="1" destOrd="0" parTransId="{E0A7C81B-486C-4F3C-8EE4-84A40DB4C837}" sibTransId="{F0485CB1-148B-43F6-878B-46CA52ADAEDC}"/>
    <dgm:cxn modelId="{7AB612C2-5C60-42C2-91BE-664C3BE2693C}" type="presOf" srcId="{9C047673-EFAF-49C0-99E2-1EFEB92B11FC}" destId="{DA6097CE-6823-4B0A-8B73-888B8895C784}" srcOrd="0" destOrd="0" presId="urn:microsoft.com/office/officeart/2005/8/layout/funnel1"/>
    <dgm:cxn modelId="{1B289D6A-4FEA-4129-85A7-5552889961A2}" srcId="{645B0F7A-C19B-4F14-8E9A-B732632CA9F9}" destId="{9C047673-EFAF-49C0-99E2-1EFEB92B11FC}" srcOrd="2" destOrd="0" parTransId="{22EC658E-0542-4350-9525-F39EE9055B35}" sibTransId="{1EFC515A-B246-4035-82C2-458BBC7A0EC7}"/>
    <dgm:cxn modelId="{09BF1978-7A42-40F5-84CE-4BE5291D83C6}" type="presOf" srcId="{1E0EEBCB-0327-4831-A3EC-8BEA1C96B939}" destId="{F3B4D286-CDE4-4E40-9673-DD3BFB9708B0}" srcOrd="0" destOrd="0" presId="urn:microsoft.com/office/officeart/2005/8/layout/funnel1"/>
    <dgm:cxn modelId="{F89C4F92-23D3-4495-AC25-276A3BEB77E4}" type="presOf" srcId="{645B0F7A-C19B-4F14-8E9A-B732632CA9F9}" destId="{696A3710-A431-4324-8C7F-CC651E6E4BBB}" srcOrd="0" destOrd="0" presId="urn:microsoft.com/office/officeart/2005/8/layout/funnel1"/>
    <dgm:cxn modelId="{DC7C72CA-0EC0-40C7-961C-751527DE4E38}" type="presOf" srcId="{EFD42A92-C378-45B1-9DA6-6CF98BF2934F}" destId="{5DB84AED-5114-4BDE-8BF2-734A709ADB5C}" srcOrd="0" destOrd="0" presId="urn:microsoft.com/office/officeart/2005/8/layout/funnel1"/>
    <dgm:cxn modelId="{B7B42C90-669C-4584-9E11-717520438C81}" type="presParOf" srcId="{696A3710-A431-4324-8C7F-CC651E6E4BBB}" destId="{B19793CE-E1C3-49C4-B418-70DD1A973BFB}" srcOrd="0" destOrd="0" presId="urn:microsoft.com/office/officeart/2005/8/layout/funnel1"/>
    <dgm:cxn modelId="{7B9936C0-113A-49A3-961D-8D5698FAED67}" type="presParOf" srcId="{696A3710-A431-4324-8C7F-CC651E6E4BBB}" destId="{DC80C341-9A22-4F83-A2D0-61EB1DE364F9}" srcOrd="1" destOrd="0" presId="urn:microsoft.com/office/officeart/2005/8/layout/funnel1"/>
    <dgm:cxn modelId="{4C46E664-45B9-49EB-B220-9250D4CB32F9}" type="presParOf" srcId="{696A3710-A431-4324-8C7F-CC651E6E4BBB}" destId="{F3B4D286-CDE4-4E40-9673-DD3BFB9708B0}" srcOrd="2" destOrd="0" presId="urn:microsoft.com/office/officeart/2005/8/layout/funnel1"/>
    <dgm:cxn modelId="{1E3E3EA6-9917-447A-8832-7F156268A964}" type="presParOf" srcId="{696A3710-A431-4324-8C7F-CC651E6E4BBB}" destId="{DA6097CE-6823-4B0A-8B73-888B8895C784}" srcOrd="3" destOrd="0" presId="urn:microsoft.com/office/officeart/2005/8/layout/funnel1"/>
    <dgm:cxn modelId="{BCC429F1-FDE8-4B92-A8A2-9D28BE151AD3}" type="presParOf" srcId="{696A3710-A431-4324-8C7F-CC651E6E4BBB}" destId="{35CD114E-1E5E-4CA9-B18D-8A458BF17CFA}" srcOrd="4" destOrd="0" presId="urn:microsoft.com/office/officeart/2005/8/layout/funnel1"/>
    <dgm:cxn modelId="{C1D8CB59-38C4-495A-80A8-C736E071A857}" type="presParOf" srcId="{696A3710-A431-4324-8C7F-CC651E6E4BBB}" destId="{5DB84AED-5114-4BDE-8BF2-734A709ADB5C}" srcOrd="5" destOrd="0" presId="urn:microsoft.com/office/officeart/2005/8/layout/funnel1"/>
    <dgm:cxn modelId="{BD142FD1-8AD6-40B4-9C52-C939A0758B7C}" type="presParOf" srcId="{696A3710-A431-4324-8C7F-CC651E6E4BBB}" destId="{266E2A75-F536-420D-B31B-993D52C7E31A}" srcOrd="6" destOrd="0" presId="urn:microsoft.com/office/officeart/2005/8/layout/funne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A476E6-440D-48C1-B21A-4377E93F8160}"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en-US"/>
        </a:p>
      </dgm:t>
    </dgm:pt>
    <dgm:pt modelId="{1FB04827-EDCA-446E-A026-973DB0C0DE83}">
      <dgm:prSet phldrT="[Text]" custT="1"/>
      <dgm:spPr>
        <a:solidFill>
          <a:srgbClr val="333393"/>
        </a:solidFill>
      </dgm:spPr>
      <dgm:t>
        <a:bodyPr/>
        <a:lstStyle/>
        <a:p>
          <a:pPr algn="l"/>
          <a:r>
            <a:rPr lang="en-GB" sz="2400" noProof="0" dirty="0" smtClean="0"/>
            <a:t>Linguistic competence</a:t>
          </a:r>
          <a:endParaRPr lang="en-GB" sz="2400" noProof="0" dirty="0"/>
        </a:p>
      </dgm:t>
    </dgm:pt>
    <dgm:pt modelId="{2732CF52-A0A9-41B5-A477-F0874535965F}" type="parTrans" cxnId="{3CE3AC17-E6D5-4355-820B-70901284B9D5}">
      <dgm:prSet/>
      <dgm:spPr/>
      <dgm:t>
        <a:bodyPr/>
        <a:lstStyle/>
        <a:p>
          <a:endParaRPr lang="en-GB" noProof="0" dirty="0"/>
        </a:p>
      </dgm:t>
    </dgm:pt>
    <dgm:pt modelId="{976BDCDF-20E6-4ED6-89AE-82EA2414E2BB}" type="sibTrans" cxnId="{3CE3AC17-E6D5-4355-820B-70901284B9D5}">
      <dgm:prSet/>
      <dgm:spPr/>
      <dgm:t>
        <a:bodyPr/>
        <a:lstStyle/>
        <a:p>
          <a:endParaRPr lang="en-GB" noProof="0" dirty="0"/>
        </a:p>
      </dgm:t>
    </dgm:pt>
    <dgm:pt modelId="{FF9E0696-0A45-45DA-A4C4-AE34B5372100}">
      <dgm:prSet phldrT="[Text]" custT="1"/>
      <dgm:spPr>
        <a:ln>
          <a:noFill/>
        </a:ln>
      </dgm:spPr>
      <dgm:t>
        <a:bodyPr/>
        <a:lstStyle/>
        <a:p>
          <a:r>
            <a:rPr lang="en-GB" sz="1800" noProof="0" dirty="0" smtClean="0"/>
            <a:t>Language Development</a:t>
          </a:r>
          <a:endParaRPr lang="en-GB" sz="1800" noProof="0" dirty="0"/>
        </a:p>
      </dgm:t>
    </dgm:pt>
    <dgm:pt modelId="{1F819FF6-B3DA-4FD5-B82C-A445DC4670FC}" type="parTrans" cxnId="{1272F5DF-FD1E-45BF-9D28-5F03374944C4}">
      <dgm:prSet/>
      <dgm:spPr/>
      <dgm:t>
        <a:bodyPr/>
        <a:lstStyle/>
        <a:p>
          <a:endParaRPr lang="en-GB" noProof="0" dirty="0"/>
        </a:p>
      </dgm:t>
    </dgm:pt>
    <dgm:pt modelId="{1C7DE130-A43C-4CC3-B2EE-11F65502DAC8}" type="sibTrans" cxnId="{1272F5DF-FD1E-45BF-9D28-5F03374944C4}">
      <dgm:prSet/>
      <dgm:spPr/>
      <dgm:t>
        <a:bodyPr/>
        <a:lstStyle/>
        <a:p>
          <a:endParaRPr lang="en-GB" noProof="0" dirty="0"/>
        </a:p>
      </dgm:t>
    </dgm:pt>
    <dgm:pt modelId="{2CF0AD6B-79EA-4F27-9BB0-711AA193FFD1}">
      <dgm:prSet phldrT="[Text]" custT="1"/>
      <dgm:spPr>
        <a:solidFill>
          <a:srgbClr val="333393"/>
        </a:solidFill>
      </dgm:spPr>
      <dgm:t>
        <a:bodyPr/>
        <a:lstStyle/>
        <a:p>
          <a:pPr algn="l"/>
          <a:r>
            <a:rPr lang="en-GB" sz="2400" noProof="0" dirty="0" smtClean="0"/>
            <a:t>Operational Competence</a:t>
          </a:r>
          <a:endParaRPr lang="en-GB" sz="2400" noProof="0" dirty="0"/>
        </a:p>
      </dgm:t>
    </dgm:pt>
    <dgm:pt modelId="{68636DD8-D351-4C62-AAA0-91484088EE30}" type="parTrans" cxnId="{AFB051E3-7635-4C8F-B3F4-1CB7A74FB052}">
      <dgm:prSet/>
      <dgm:spPr/>
      <dgm:t>
        <a:bodyPr/>
        <a:lstStyle/>
        <a:p>
          <a:endParaRPr lang="en-GB" noProof="0" dirty="0"/>
        </a:p>
      </dgm:t>
    </dgm:pt>
    <dgm:pt modelId="{3FF6BBD7-9386-4FCE-8DBE-74C4CE476ED1}" type="sibTrans" cxnId="{AFB051E3-7635-4C8F-B3F4-1CB7A74FB052}">
      <dgm:prSet/>
      <dgm:spPr/>
      <dgm:t>
        <a:bodyPr/>
        <a:lstStyle/>
        <a:p>
          <a:endParaRPr lang="en-GB" noProof="0" dirty="0"/>
        </a:p>
      </dgm:t>
    </dgm:pt>
    <dgm:pt modelId="{534D43B9-BE2C-4233-9A22-46EB26771194}">
      <dgm:prSet phldrT="[Text]" custT="1"/>
      <dgm:spPr>
        <a:ln>
          <a:noFill/>
        </a:ln>
      </dgm:spPr>
      <dgm:t>
        <a:bodyPr/>
        <a:lstStyle/>
        <a:p>
          <a:pPr algn="l"/>
          <a:r>
            <a:rPr lang="en-GB" sz="1800" noProof="0" dirty="0" smtClean="0"/>
            <a:t>Cause and Effect</a:t>
          </a:r>
          <a:endParaRPr lang="en-GB" sz="1800" noProof="0" dirty="0"/>
        </a:p>
      </dgm:t>
    </dgm:pt>
    <dgm:pt modelId="{D5573A85-FF74-48C1-9E03-4EAFB7D1F144}" type="parTrans" cxnId="{0AB69E6E-1D15-41AD-BF37-91888041864F}">
      <dgm:prSet/>
      <dgm:spPr/>
      <dgm:t>
        <a:bodyPr/>
        <a:lstStyle/>
        <a:p>
          <a:endParaRPr lang="en-GB" noProof="0" dirty="0"/>
        </a:p>
      </dgm:t>
    </dgm:pt>
    <dgm:pt modelId="{C618F15E-3828-4F91-84E2-09D2B2655E9F}" type="sibTrans" cxnId="{0AB69E6E-1D15-41AD-BF37-91888041864F}">
      <dgm:prSet/>
      <dgm:spPr/>
      <dgm:t>
        <a:bodyPr/>
        <a:lstStyle/>
        <a:p>
          <a:endParaRPr lang="en-GB" noProof="0" dirty="0"/>
        </a:p>
      </dgm:t>
    </dgm:pt>
    <dgm:pt modelId="{0959983B-CD86-49DB-9DA6-84B49C389262}">
      <dgm:prSet phldrT="[Text]" custT="1"/>
      <dgm:spPr>
        <a:solidFill>
          <a:srgbClr val="333393"/>
        </a:solidFill>
      </dgm:spPr>
      <dgm:t>
        <a:bodyPr/>
        <a:lstStyle/>
        <a:p>
          <a:pPr algn="l"/>
          <a:r>
            <a:rPr lang="en-GB" sz="2400" noProof="0" dirty="0" smtClean="0"/>
            <a:t>Strategic Competence</a:t>
          </a:r>
          <a:endParaRPr lang="en-GB" sz="2400" noProof="0" dirty="0"/>
        </a:p>
      </dgm:t>
    </dgm:pt>
    <dgm:pt modelId="{172BC1B7-6395-4E65-92BC-F090A2699BEB}" type="parTrans" cxnId="{0C5EC257-F17C-4C72-BA09-E5DFA8945DFA}">
      <dgm:prSet/>
      <dgm:spPr/>
      <dgm:t>
        <a:bodyPr/>
        <a:lstStyle/>
        <a:p>
          <a:endParaRPr lang="en-GB" noProof="0" dirty="0"/>
        </a:p>
      </dgm:t>
    </dgm:pt>
    <dgm:pt modelId="{B0C44C1D-F43F-404E-AA84-C9867F534D66}" type="sibTrans" cxnId="{0C5EC257-F17C-4C72-BA09-E5DFA8945DFA}">
      <dgm:prSet/>
      <dgm:spPr/>
      <dgm:t>
        <a:bodyPr/>
        <a:lstStyle/>
        <a:p>
          <a:endParaRPr lang="en-GB" noProof="0" dirty="0"/>
        </a:p>
      </dgm:t>
    </dgm:pt>
    <dgm:pt modelId="{64F5C216-C309-4105-912C-9EAF504ACA5D}">
      <dgm:prSet phldrT="[Text]" custT="1"/>
      <dgm:spPr>
        <a:ln>
          <a:noFill/>
        </a:ln>
      </dgm:spPr>
      <dgm:t>
        <a:bodyPr/>
        <a:lstStyle/>
        <a:p>
          <a:pPr algn="r"/>
          <a:r>
            <a:rPr lang="en-GB" sz="1800" noProof="0" dirty="0" smtClean="0"/>
            <a:t>Modality flexibility</a:t>
          </a:r>
          <a:endParaRPr lang="en-GB" sz="1800" noProof="0" dirty="0"/>
        </a:p>
      </dgm:t>
    </dgm:pt>
    <dgm:pt modelId="{CD95AD71-C220-4FC2-A509-E2FDB5A5BA50}" type="parTrans" cxnId="{19B4CD8D-0350-4972-9982-F15D660E230A}">
      <dgm:prSet/>
      <dgm:spPr/>
      <dgm:t>
        <a:bodyPr/>
        <a:lstStyle/>
        <a:p>
          <a:endParaRPr lang="en-GB" noProof="0" dirty="0"/>
        </a:p>
      </dgm:t>
    </dgm:pt>
    <dgm:pt modelId="{4976A244-5B94-46DF-BDC2-CC2ECD45E7A4}" type="sibTrans" cxnId="{19B4CD8D-0350-4972-9982-F15D660E230A}">
      <dgm:prSet/>
      <dgm:spPr/>
      <dgm:t>
        <a:bodyPr/>
        <a:lstStyle/>
        <a:p>
          <a:endParaRPr lang="en-GB" noProof="0" dirty="0"/>
        </a:p>
      </dgm:t>
    </dgm:pt>
    <dgm:pt modelId="{4AA108C8-B7E1-41C1-9C1A-D6511C6638E4}">
      <dgm:prSet phldrT="[Text]" custT="1"/>
      <dgm:spPr>
        <a:solidFill>
          <a:srgbClr val="333393"/>
        </a:solidFill>
      </dgm:spPr>
      <dgm:t>
        <a:bodyPr/>
        <a:lstStyle/>
        <a:p>
          <a:pPr algn="l"/>
          <a:r>
            <a:rPr lang="en-GB" sz="2400" noProof="0" dirty="0" smtClean="0"/>
            <a:t>Social Competence</a:t>
          </a:r>
          <a:endParaRPr lang="en-GB" sz="2400" noProof="0" dirty="0"/>
        </a:p>
      </dgm:t>
    </dgm:pt>
    <dgm:pt modelId="{34DF4D46-B4D0-420A-83F1-97A7F2A2E204}" type="parTrans" cxnId="{024C93D7-58C4-42D3-86C8-63E724C60BFB}">
      <dgm:prSet/>
      <dgm:spPr/>
      <dgm:t>
        <a:bodyPr/>
        <a:lstStyle/>
        <a:p>
          <a:endParaRPr lang="en-GB" noProof="0" dirty="0"/>
        </a:p>
      </dgm:t>
    </dgm:pt>
    <dgm:pt modelId="{28E5A988-3A2A-45CC-BD89-5E3453DE7C73}" type="sibTrans" cxnId="{024C93D7-58C4-42D3-86C8-63E724C60BFB}">
      <dgm:prSet/>
      <dgm:spPr/>
      <dgm:t>
        <a:bodyPr/>
        <a:lstStyle/>
        <a:p>
          <a:endParaRPr lang="en-GB" noProof="0" dirty="0"/>
        </a:p>
      </dgm:t>
    </dgm:pt>
    <dgm:pt modelId="{B448508F-ADC2-4CE2-9484-7345446A35B7}">
      <dgm:prSet phldrT="[Text]" custT="1"/>
      <dgm:spPr>
        <a:ln>
          <a:noFill/>
        </a:ln>
      </dgm:spPr>
      <dgm:t>
        <a:bodyPr/>
        <a:lstStyle/>
        <a:p>
          <a:r>
            <a:rPr lang="en-GB" sz="1800" noProof="0" dirty="0" smtClean="0"/>
            <a:t>Power of Communication</a:t>
          </a:r>
          <a:endParaRPr lang="en-GB" sz="1800" noProof="0" dirty="0"/>
        </a:p>
      </dgm:t>
    </dgm:pt>
    <dgm:pt modelId="{DC4876B2-CAF9-4CC1-A8C2-A634B3E49D0E}" type="parTrans" cxnId="{71165229-A9B3-4076-8F08-250BD00D4A62}">
      <dgm:prSet/>
      <dgm:spPr/>
      <dgm:t>
        <a:bodyPr/>
        <a:lstStyle/>
        <a:p>
          <a:endParaRPr lang="en-GB" noProof="0" dirty="0"/>
        </a:p>
      </dgm:t>
    </dgm:pt>
    <dgm:pt modelId="{2689545F-1BC7-4743-8BAA-A4CD71439B0B}" type="sibTrans" cxnId="{71165229-A9B3-4076-8F08-250BD00D4A62}">
      <dgm:prSet/>
      <dgm:spPr/>
      <dgm:t>
        <a:bodyPr/>
        <a:lstStyle/>
        <a:p>
          <a:endParaRPr lang="en-GB" noProof="0" dirty="0"/>
        </a:p>
      </dgm:t>
    </dgm:pt>
    <dgm:pt modelId="{DC5ACA36-3F23-4C53-9CE9-4611634A2BE7}">
      <dgm:prSet phldrT="[Text]" custT="1"/>
      <dgm:spPr>
        <a:ln>
          <a:noFill/>
        </a:ln>
      </dgm:spPr>
      <dgm:t>
        <a:bodyPr/>
        <a:lstStyle/>
        <a:p>
          <a:r>
            <a:rPr lang="en-GB" sz="1800" noProof="0" dirty="0" smtClean="0"/>
            <a:t>Symbolic Understanding</a:t>
          </a:r>
          <a:endParaRPr lang="en-GB" sz="1800" noProof="0" dirty="0"/>
        </a:p>
      </dgm:t>
    </dgm:pt>
    <dgm:pt modelId="{B060817D-63A8-4856-91A9-5BCB9A2A3B7F}" type="parTrans" cxnId="{6770D45E-D707-45FB-9453-79751853CF73}">
      <dgm:prSet/>
      <dgm:spPr/>
      <dgm:t>
        <a:bodyPr/>
        <a:lstStyle/>
        <a:p>
          <a:endParaRPr lang="en-GB" noProof="0" dirty="0"/>
        </a:p>
      </dgm:t>
    </dgm:pt>
    <dgm:pt modelId="{D83CDF17-6B6E-40EF-A8B6-AEFAA690B13F}" type="sibTrans" cxnId="{6770D45E-D707-45FB-9453-79751853CF73}">
      <dgm:prSet/>
      <dgm:spPr/>
      <dgm:t>
        <a:bodyPr/>
        <a:lstStyle/>
        <a:p>
          <a:endParaRPr lang="en-GB" noProof="0" dirty="0"/>
        </a:p>
      </dgm:t>
    </dgm:pt>
    <dgm:pt modelId="{F86C94E5-270C-487B-B9A4-240A841ECEE2}">
      <dgm:prSet phldrT="[Text]" custT="1"/>
      <dgm:spPr>
        <a:ln>
          <a:noFill/>
        </a:ln>
      </dgm:spPr>
      <dgm:t>
        <a:bodyPr/>
        <a:lstStyle/>
        <a:p>
          <a:r>
            <a:rPr lang="en-GB" sz="1800" noProof="0" dirty="0" smtClean="0"/>
            <a:t>System Introduction</a:t>
          </a:r>
          <a:endParaRPr lang="en-GB" sz="1800" noProof="0" dirty="0"/>
        </a:p>
      </dgm:t>
    </dgm:pt>
    <dgm:pt modelId="{406C0A27-D37E-4DB2-ADB4-E15267950AD8}" type="parTrans" cxnId="{1F5F220E-D1C3-4D01-AFB4-F69915AA5853}">
      <dgm:prSet/>
      <dgm:spPr/>
      <dgm:t>
        <a:bodyPr/>
        <a:lstStyle/>
        <a:p>
          <a:endParaRPr lang="en-GB" noProof="0" dirty="0"/>
        </a:p>
      </dgm:t>
    </dgm:pt>
    <dgm:pt modelId="{39EF4F8C-03DF-45A8-8703-533D373DD7F9}" type="sibTrans" cxnId="{1F5F220E-D1C3-4D01-AFB4-F69915AA5853}">
      <dgm:prSet/>
      <dgm:spPr/>
      <dgm:t>
        <a:bodyPr/>
        <a:lstStyle/>
        <a:p>
          <a:endParaRPr lang="en-GB" noProof="0" dirty="0"/>
        </a:p>
      </dgm:t>
    </dgm:pt>
    <dgm:pt modelId="{78DD650D-238B-443A-8BE3-5BE8388B88E4}">
      <dgm:prSet phldrT="[Text]" custT="1"/>
      <dgm:spPr>
        <a:ln>
          <a:noFill/>
        </a:ln>
      </dgm:spPr>
      <dgm:t>
        <a:bodyPr/>
        <a:lstStyle/>
        <a:p>
          <a:pPr algn="l"/>
          <a:r>
            <a:rPr lang="en-GB" sz="1800" noProof="0" dirty="0" smtClean="0"/>
            <a:t>Vocal: </a:t>
          </a:r>
          <a:r>
            <a:rPr lang="en-GB" sz="1800" noProof="0" dirty="0" err="1" smtClean="0"/>
            <a:t>Neuromotor</a:t>
          </a:r>
          <a:r>
            <a:rPr lang="en-GB" sz="1800" noProof="0" dirty="0" smtClean="0"/>
            <a:t> speech processing</a:t>
          </a:r>
          <a:endParaRPr lang="en-GB" sz="1800" noProof="0" dirty="0"/>
        </a:p>
      </dgm:t>
    </dgm:pt>
    <dgm:pt modelId="{E0DC739E-5CC0-4BC1-9B1A-8EB927C9F37B}" type="parTrans" cxnId="{315FAE82-8C4E-4BC8-BDA4-6953C06ECC76}">
      <dgm:prSet/>
      <dgm:spPr/>
      <dgm:t>
        <a:bodyPr/>
        <a:lstStyle/>
        <a:p>
          <a:endParaRPr lang="en-GB" noProof="0" dirty="0"/>
        </a:p>
      </dgm:t>
    </dgm:pt>
    <dgm:pt modelId="{CD67748E-A3EA-44F3-A671-BF559ECCC276}" type="sibTrans" cxnId="{315FAE82-8C4E-4BC8-BDA4-6953C06ECC76}">
      <dgm:prSet/>
      <dgm:spPr/>
      <dgm:t>
        <a:bodyPr/>
        <a:lstStyle/>
        <a:p>
          <a:endParaRPr lang="en-GB" noProof="0" dirty="0"/>
        </a:p>
      </dgm:t>
    </dgm:pt>
    <dgm:pt modelId="{1274ADBA-FC1F-490C-AB52-BE41938335DE}">
      <dgm:prSet phldrT="[Text]" custT="1"/>
      <dgm:spPr>
        <a:ln>
          <a:noFill/>
        </a:ln>
      </dgm:spPr>
      <dgm:t>
        <a:bodyPr/>
        <a:lstStyle/>
        <a:p>
          <a:pPr algn="ctr"/>
          <a:r>
            <a:rPr lang="en-GB" sz="1800" noProof="0" dirty="0" smtClean="0"/>
            <a:t>Visual: Eye pointing, tracking, scanning , E-</a:t>
          </a:r>
          <a:r>
            <a:rPr lang="en-GB" sz="1800" noProof="0" dirty="0" err="1" smtClean="0"/>
            <a:t>tran</a:t>
          </a:r>
          <a:r>
            <a:rPr lang="en-GB" sz="1800" noProof="0" dirty="0" smtClean="0"/>
            <a:t> </a:t>
          </a:r>
          <a:endParaRPr lang="en-GB" sz="1800" noProof="0" dirty="0"/>
        </a:p>
      </dgm:t>
    </dgm:pt>
    <dgm:pt modelId="{20526181-2D61-4190-A41C-BCC57D428ADD}" type="parTrans" cxnId="{D336B7BD-615B-4700-BEB8-6080CE105A10}">
      <dgm:prSet/>
      <dgm:spPr/>
      <dgm:t>
        <a:bodyPr/>
        <a:lstStyle/>
        <a:p>
          <a:endParaRPr lang="en-GB" noProof="0" dirty="0"/>
        </a:p>
      </dgm:t>
    </dgm:pt>
    <dgm:pt modelId="{FFEF179C-597F-42F1-AB19-ABB254F8A7BA}" type="sibTrans" cxnId="{D336B7BD-615B-4700-BEB8-6080CE105A10}">
      <dgm:prSet/>
      <dgm:spPr/>
      <dgm:t>
        <a:bodyPr/>
        <a:lstStyle/>
        <a:p>
          <a:endParaRPr lang="en-GB" noProof="0" dirty="0"/>
        </a:p>
      </dgm:t>
    </dgm:pt>
    <dgm:pt modelId="{199FBF30-DAB6-42FE-9738-31B3AA241126}">
      <dgm:prSet phldrT="[Text]" custT="1"/>
      <dgm:spPr>
        <a:ln>
          <a:noFill/>
        </a:ln>
      </dgm:spPr>
      <dgm:t>
        <a:bodyPr/>
        <a:lstStyle/>
        <a:p>
          <a:pPr algn="r"/>
          <a:r>
            <a:rPr lang="en-GB" sz="1800" noProof="0" dirty="0" smtClean="0"/>
            <a:t>Manual; chart indication, switch operation, aid operation</a:t>
          </a:r>
          <a:endParaRPr lang="en-GB" sz="1800" noProof="0" dirty="0"/>
        </a:p>
      </dgm:t>
    </dgm:pt>
    <dgm:pt modelId="{CD7C6385-54F7-492A-8614-6404E5487EAA}" type="parTrans" cxnId="{A39303E2-FAD4-4224-B24D-1EDB1052DF8A}">
      <dgm:prSet/>
      <dgm:spPr/>
      <dgm:t>
        <a:bodyPr/>
        <a:lstStyle/>
        <a:p>
          <a:endParaRPr lang="en-GB" noProof="0" dirty="0"/>
        </a:p>
      </dgm:t>
    </dgm:pt>
    <dgm:pt modelId="{15A0919E-081E-42F2-8A6C-3E893295F83F}" type="sibTrans" cxnId="{A39303E2-FAD4-4224-B24D-1EDB1052DF8A}">
      <dgm:prSet/>
      <dgm:spPr/>
      <dgm:t>
        <a:bodyPr/>
        <a:lstStyle/>
        <a:p>
          <a:endParaRPr lang="en-GB" noProof="0" dirty="0"/>
        </a:p>
      </dgm:t>
    </dgm:pt>
    <dgm:pt modelId="{7C962F4B-BAF3-4F6E-8793-608C060DE127}">
      <dgm:prSet phldrT="[Text]" custT="1"/>
      <dgm:spPr>
        <a:ln>
          <a:noFill/>
        </a:ln>
      </dgm:spPr>
      <dgm:t>
        <a:bodyPr/>
        <a:lstStyle/>
        <a:p>
          <a:pPr algn="r"/>
          <a:r>
            <a:rPr lang="en-GB" sz="1800" noProof="0" dirty="0" smtClean="0"/>
            <a:t>Initiating Strategies</a:t>
          </a:r>
          <a:endParaRPr lang="en-GB" sz="1800" noProof="0" dirty="0"/>
        </a:p>
      </dgm:t>
    </dgm:pt>
    <dgm:pt modelId="{31A85D31-BE93-47E9-8080-B3BD5280D5E3}" type="parTrans" cxnId="{3505950B-26FC-4E56-97A9-D1404CDB8C62}">
      <dgm:prSet/>
      <dgm:spPr/>
      <dgm:t>
        <a:bodyPr/>
        <a:lstStyle/>
        <a:p>
          <a:endParaRPr lang="en-GB" noProof="0" dirty="0"/>
        </a:p>
      </dgm:t>
    </dgm:pt>
    <dgm:pt modelId="{80ADCD13-F28D-4142-BEF4-F57C8F532B29}" type="sibTrans" cxnId="{3505950B-26FC-4E56-97A9-D1404CDB8C62}">
      <dgm:prSet/>
      <dgm:spPr/>
      <dgm:t>
        <a:bodyPr/>
        <a:lstStyle/>
        <a:p>
          <a:endParaRPr lang="en-GB" noProof="0" dirty="0"/>
        </a:p>
      </dgm:t>
    </dgm:pt>
    <dgm:pt modelId="{96866ED8-9DF8-4A8F-A420-4B7F049D8943}">
      <dgm:prSet phldrT="[Text]" custT="1"/>
      <dgm:spPr>
        <a:ln>
          <a:noFill/>
        </a:ln>
      </dgm:spPr>
      <dgm:t>
        <a:bodyPr/>
        <a:lstStyle/>
        <a:p>
          <a:pPr algn="r"/>
          <a:r>
            <a:rPr lang="en-GB" sz="1800" noProof="0" dirty="0" smtClean="0"/>
            <a:t>Signalling Breakdown</a:t>
          </a:r>
          <a:endParaRPr lang="en-GB" sz="1800" noProof="0" dirty="0"/>
        </a:p>
      </dgm:t>
    </dgm:pt>
    <dgm:pt modelId="{192D9167-2A73-4D46-BD0F-66DAFEA1E9E8}" type="parTrans" cxnId="{20D939C0-68BC-4A5C-B216-EC4060DF6FA0}">
      <dgm:prSet/>
      <dgm:spPr/>
      <dgm:t>
        <a:bodyPr/>
        <a:lstStyle/>
        <a:p>
          <a:endParaRPr lang="en-GB" noProof="0" dirty="0"/>
        </a:p>
      </dgm:t>
    </dgm:pt>
    <dgm:pt modelId="{93B0DFD9-CAAE-44D0-81F4-663BDB2C922E}" type="sibTrans" cxnId="{20D939C0-68BC-4A5C-B216-EC4060DF6FA0}">
      <dgm:prSet/>
      <dgm:spPr/>
      <dgm:t>
        <a:bodyPr/>
        <a:lstStyle/>
        <a:p>
          <a:endParaRPr lang="en-GB" noProof="0" dirty="0"/>
        </a:p>
      </dgm:t>
    </dgm:pt>
    <dgm:pt modelId="{708BE5C0-3990-45BA-8C11-DFDFD20A7BEC}">
      <dgm:prSet phldrT="[Text]" custT="1"/>
      <dgm:spPr>
        <a:ln>
          <a:noFill/>
        </a:ln>
      </dgm:spPr>
      <dgm:t>
        <a:bodyPr/>
        <a:lstStyle/>
        <a:p>
          <a:pPr algn="r"/>
          <a:r>
            <a:rPr lang="en-GB" sz="1800" noProof="0" dirty="0" smtClean="0"/>
            <a:t>Contradiction</a:t>
          </a:r>
          <a:endParaRPr lang="en-GB" sz="1800" noProof="0" dirty="0"/>
        </a:p>
      </dgm:t>
    </dgm:pt>
    <dgm:pt modelId="{5B595836-1D2D-4C08-BFA7-3D08F53A79DA}" type="parTrans" cxnId="{C3D4CF12-CB27-4D09-8328-9B3137B5BF01}">
      <dgm:prSet/>
      <dgm:spPr/>
      <dgm:t>
        <a:bodyPr/>
        <a:lstStyle/>
        <a:p>
          <a:endParaRPr lang="en-GB" noProof="0" dirty="0"/>
        </a:p>
      </dgm:t>
    </dgm:pt>
    <dgm:pt modelId="{5C01C45A-59D7-492A-A61D-9816565CD730}" type="sibTrans" cxnId="{C3D4CF12-CB27-4D09-8328-9B3137B5BF01}">
      <dgm:prSet/>
      <dgm:spPr/>
      <dgm:t>
        <a:bodyPr/>
        <a:lstStyle/>
        <a:p>
          <a:endParaRPr lang="en-GB" noProof="0" dirty="0"/>
        </a:p>
      </dgm:t>
    </dgm:pt>
    <dgm:pt modelId="{33D6ADEE-93CD-49A9-BE74-04396718552D}">
      <dgm:prSet phldrT="[Text]" custT="1"/>
      <dgm:spPr>
        <a:ln>
          <a:noFill/>
        </a:ln>
      </dgm:spPr>
      <dgm:t>
        <a:bodyPr/>
        <a:lstStyle/>
        <a:p>
          <a:pPr algn="r"/>
          <a:r>
            <a:rPr lang="en-GB" sz="1800" noProof="0" dirty="0" smtClean="0"/>
            <a:t>Providing clarification</a:t>
          </a:r>
          <a:endParaRPr lang="en-GB" sz="1800" noProof="0" dirty="0"/>
        </a:p>
      </dgm:t>
    </dgm:pt>
    <dgm:pt modelId="{446ABAEA-B25A-436B-B9A1-B29DF3425755}" type="parTrans" cxnId="{E315418C-9512-460C-B206-516C9B319395}">
      <dgm:prSet/>
      <dgm:spPr/>
      <dgm:t>
        <a:bodyPr/>
        <a:lstStyle/>
        <a:p>
          <a:endParaRPr lang="en-GB" noProof="0" dirty="0"/>
        </a:p>
      </dgm:t>
    </dgm:pt>
    <dgm:pt modelId="{0D54B4C7-A591-4F9D-ACDB-104492BD58C6}" type="sibTrans" cxnId="{E315418C-9512-460C-B206-516C9B319395}">
      <dgm:prSet/>
      <dgm:spPr/>
      <dgm:t>
        <a:bodyPr/>
        <a:lstStyle/>
        <a:p>
          <a:endParaRPr lang="en-GB" noProof="0" dirty="0"/>
        </a:p>
      </dgm:t>
    </dgm:pt>
    <dgm:pt modelId="{7B0A9C74-58E5-4665-8A92-C700EC044634}">
      <dgm:prSet phldrT="[Text]" custT="1"/>
      <dgm:spPr>
        <a:ln>
          <a:noFill/>
        </a:ln>
      </dgm:spPr>
      <dgm:t>
        <a:bodyPr/>
        <a:lstStyle/>
        <a:p>
          <a:r>
            <a:rPr lang="en-GB" sz="1800" noProof="0" dirty="0" smtClean="0"/>
            <a:t>Eye-contact</a:t>
          </a:r>
          <a:endParaRPr lang="en-GB" sz="1800" noProof="0" dirty="0"/>
        </a:p>
      </dgm:t>
    </dgm:pt>
    <dgm:pt modelId="{4BFD0E92-23FF-4B0B-B088-E09675C8CFE4}" type="parTrans" cxnId="{B8A72CE9-C2DC-41F6-AA28-4084DC80B958}">
      <dgm:prSet/>
      <dgm:spPr/>
      <dgm:t>
        <a:bodyPr/>
        <a:lstStyle/>
        <a:p>
          <a:endParaRPr lang="en-GB" noProof="0" dirty="0"/>
        </a:p>
      </dgm:t>
    </dgm:pt>
    <dgm:pt modelId="{405EDA89-E14E-4B7C-B969-43D255F9B368}" type="sibTrans" cxnId="{B8A72CE9-C2DC-41F6-AA28-4084DC80B958}">
      <dgm:prSet/>
      <dgm:spPr/>
      <dgm:t>
        <a:bodyPr/>
        <a:lstStyle/>
        <a:p>
          <a:endParaRPr lang="en-GB" noProof="0" dirty="0"/>
        </a:p>
      </dgm:t>
    </dgm:pt>
    <dgm:pt modelId="{A6915966-D730-46F4-9E01-7AC4791DF8D9}">
      <dgm:prSet phldrT="[Text]" custT="1"/>
      <dgm:spPr>
        <a:ln>
          <a:noFill/>
        </a:ln>
      </dgm:spPr>
      <dgm:t>
        <a:bodyPr/>
        <a:lstStyle/>
        <a:p>
          <a:r>
            <a:rPr lang="en-GB" sz="1800" noProof="0" dirty="0" smtClean="0"/>
            <a:t>Turn-taking</a:t>
          </a:r>
          <a:endParaRPr lang="en-GB" sz="1800" noProof="0" dirty="0"/>
        </a:p>
      </dgm:t>
    </dgm:pt>
    <dgm:pt modelId="{6122C917-DB39-4AEE-A470-9CADD7C0366B}" type="parTrans" cxnId="{9C27729F-8B3A-4545-83FA-A110F9F93498}">
      <dgm:prSet/>
      <dgm:spPr/>
      <dgm:t>
        <a:bodyPr/>
        <a:lstStyle/>
        <a:p>
          <a:endParaRPr lang="en-GB" noProof="0" dirty="0"/>
        </a:p>
      </dgm:t>
    </dgm:pt>
    <dgm:pt modelId="{7C533315-5CF5-4E80-A6CD-5E98A7BAA1CE}" type="sibTrans" cxnId="{9C27729F-8B3A-4545-83FA-A110F9F93498}">
      <dgm:prSet/>
      <dgm:spPr/>
      <dgm:t>
        <a:bodyPr/>
        <a:lstStyle/>
        <a:p>
          <a:endParaRPr lang="en-GB" noProof="0" dirty="0"/>
        </a:p>
      </dgm:t>
    </dgm:pt>
    <dgm:pt modelId="{584FFF8D-69D2-4FC4-8CB6-15FF23CD83F7}">
      <dgm:prSet phldrT="[Text]" custT="1"/>
      <dgm:spPr>
        <a:ln>
          <a:noFill/>
        </a:ln>
      </dgm:spPr>
      <dgm:t>
        <a:bodyPr/>
        <a:lstStyle/>
        <a:p>
          <a:r>
            <a:rPr lang="en-GB" sz="1800" noProof="0" dirty="0" smtClean="0"/>
            <a:t>Greeting</a:t>
          </a:r>
          <a:endParaRPr lang="en-GB" sz="1800" noProof="0" dirty="0"/>
        </a:p>
      </dgm:t>
    </dgm:pt>
    <dgm:pt modelId="{BE96133D-A8BA-47CD-8A09-F1D828C594E5}" type="parTrans" cxnId="{661E5A13-3D1C-4BA2-85A6-235D4D6BA569}">
      <dgm:prSet/>
      <dgm:spPr/>
      <dgm:t>
        <a:bodyPr/>
        <a:lstStyle/>
        <a:p>
          <a:endParaRPr lang="en-GB" noProof="0" dirty="0"/>
        </a:p>
      </dgm:t>
    </dgm:pt>
    <dgm:pt modelId="{D77D4E07-E89F-4AA3-AD6F-486E5A8B4F2A}" type="sibTrans" cxnId="{661E5A13-3D1C-4BA2-85A6-235D4D6BA569}">
      <dgm:prSet/>
      <dgm:spPr/>
      <dgm:t>
        <a:bodyPr/>
        <a:lstStyle/>
        <a:p>
          <a:endParaRPr lang="en-GB" noProof="0" dirty="0"/>
        </a:p>
      </dgm:t>
    </dgm:pt>
    <dgm:pt modelId="{ED2B5963-339B-47C8-8DF9-F3823969BC19}">
      <dgm:prSet phldrT="[Text]" custT="1"/>
      <dgm:spPr>
        <a:ln>
          <a:noFill/>
        </a:ln>
      </dgm:spPr>
      <dgm:t>
        <a:bodyPr/>
        <a:lstStyle/>
        <a:p>
          <a:r>
            <a:rPr lang="en-GB" sz="1800" noProof="0" dirty="0" smtClean="0"/>
            <a:t>Yes/No signalling</a:t>
          </a:r>
          <a:endParaRPr lang="en-GB" sz="1800" noProof="0" dirty="0"/>
        </a:p>
      </dgm:t>
    </dgm:pt>
    <dgm:pt modelId="{88C25D6E-F5C6-4A7D-82C4-F84BDE46F5D9}" type="parTrans" cxnId="{ED1DFCB0-EA58-4406-BABA-6905483453BC}">
      <dgm:prSet/>
      <dgm:spPr/>
      <dgm:t>
        <a:bodyPr/>
        <a:lstStyle/>
        <a:p>
          <a:endParaRPr lang="en-GB" noProof="0" dirty="0"/>
        </a:p>
      </dgm:t>
    </dgm:pt>
    <dgm:pt modelId="{F3CA0B78-2C26-426F-950C-74AF702892DB}" type="sibTrans" cxnId="{ED1DFCB0-EA58-4406-BABA-6905483453BC}">
      <dgm:prSet/>
      <dgm:spPr/>
      <dgm:t>
        <a:bodyPr/>
        <a:lstStyle/>
        <a:p>
          <a:endParaRPr lang="en-GB" noProof="0" dirty="0"/>
        </a:p>
      </dgm:t>
    </dgm:pt>
    <dgm:pt modelId="{EB5EB4B3-5F50-4EB0-81ED-20DCA8A218E2}">
      <dgm:prSet phldrT="[Text]" custT="1"/>
      <dgm:spPr>
        <a:ln>
          <a:noFill/>
        </a:ln>
      </dgm:spPr>
      <dgm:t>
        <a:bodyPr/>
        <a:lstStyle/>
        <a:p>
          <a:r>
            <a:rPr lang="en-GB" sz="1800" noProof="0" dirty="0" smtClean="0"/>
            <a:t>Responding</a:t>
          </a:r>
          <a:endParaRPr lang="en-GB" sz="1800" noProof="0" dirty="0"/>
        </a:p>
      </dgm:t>
    </dgm:pt>
    <dgm:pt modelId="{1D6CCD94-D5D0-48DB-B9BF-14DC206C64F6}" type="parTrans" cxnId="{6946F625-B1CC-4108-BE4E-B806AFA1D016}">
      <dgm:prSet/>
      <dgm:spPr/>
      <dgm:t>
        <a:bodyPr/>
        <a:lstStyle/>
        <a:p>
          <a:endParaRPr lang="en-GB" noProof="0" dirty="0"/>
        </a:p>
      </dgm:t>
    </dgm:pt>
    <dgm:pt modelId="{F9F86E8E-1A84-4098-AE57-205880C7D3EA}" type="sibTrans" cxnId="{6946F625-B1CC-4108-BE4E-B806AFA1D016}">
      <dgm:prSet/>
      <dgm:spPr/>
      <dgm:t>
        <a:bodyPr/>
        <a:lstStyle/>
        <a:p>
          <a:endParaRPr lang="en-GB" noProof="0" dirty="0"/>
        </a:p>
      </dgm:t>
    </dgm:pt>
    <dgm:pt modelId="{BE686458-DC81-475E-83D0-D698897857A5}">
      <dgm:prSet phldrT="[Text]" custT="1"/>
      <dgm:spPr>
        <a:ln>
          <a:noFill/>
        </a:ln>
      </dgm:spPr>
      <dgm:t>
        <a:bodyPr/>
        <a:lstStyle/>
        <a:p>
          <a:r>
            <a:rPr lang="en-GB" sz="1800" noProof="0" dirty="0" smtClean="0"/>
            <a:t>Requesting object/action</a:t>
          </a:r>
          <a:endParaRPr lang="en-GB" sz="1800" noProof="0" dirty="0"/>
        </a:p>
      </dgm:t>
    </dgm:pt>
    <dgm:pt modelId="{2008E2F4-7FD6-4DAD-9997-CF1896489F8F}" type="parTrans" cxnId="{AECF7DC1-7127-4E05-B320-B36F88BE0DA5}">
      <dgm:prSet/>
      <dgm:spPr/>
      <dgm:t>
        <a:bodyPr/>
        <a:lstStyle/>
        <a:p>
          <a:endParaRPr lang="en-GB" noProof="0" dirty="0"/>
        </a:p>
      </dgm:t>
    </dgm:pt>
    <dgm:pt modelId="{8895940F-79C8-491E-90B9-176B6806F840}" type="sibTrans" cxnId="{AECF7DC1-7127-4E05-B320-B36F88BE0DA5}">
      <dgm:prSet/>
      <dgm:spPr/>
      <dgm:t>
        <a:bodyPr/>
        <a:lstStyle/>
        <a:p>
          <a:endParaRPr lang="en-GB" noProof="0" dirty="0"/>
        </a:p>
      </dgm:t>
    </dgm:pt>
    <dgm:pt modelId="{D57B0F95-CFBA-4990-93FA-291583363679}" type="pres">
      <dgm:prSet presAssocID="{57A476E6-440D-48C1-B21A-4377E93F8160}" presName="cycleMatrixDiagram" presStyleCnt="0">
        <dgm:presLayoutVars>
          <dgm:chMax val="1"/>
          <dgm:dir/>
          <dgm:animLvl val="lvl"/>
          <dgm:resizeHandles val="exact"/>
        </dgm:presLayoutVars>
      </dgm:prSet>
      <dgm:spPr/>
      <dgm:t>
        <a:bodyPr/>
        <a:lstStyle/>
        <a:p>
          <a:endParaRPr lang="en-US"/>
        </a:p>
      </dgm:t>
    </dgm:pt>
    <dgm:pt modelId="{B259CFFC-42D8-4552-9636-D59E528A5D58}" type="pres">
      <dgm:prSet presAssocID="{57A476E6-440D-48C1-B21A-4377E93F8160}" presName="children" presStyleCnt="0"/>
      <dgm:spPr/>
    </dgm:pt>
    <dgm:pt modelId="{92EDC8D2-FBD2-40D5-A13B-F4AE63D93063}" type="pres">
      <dgm:prSet presAssocID="{57A476E6-440D-48C1-B21A-4377E93F8160}" presName="child1group" presStyleCnt="0"/>
      <dgm:spPr/>
    </dgm:pt>
    <dgm:pt modelId="{028644FA-4D71-4638-AE57-6922F994EFD4}" type="pres">
      <dgm:prSet presAssocID="{57A476E6-440D-48C1-B21A-4377E93F8160}" presName="child1" presStyleLbl="bgAcc1" presStyleIdx="0" presStyleCnt="4" custScaleY="129377" custLinFactNeighborX="-3851" custLinFactNeighborY="18363"/>
      <dgm:spPr/>
      <dgm:t>
        <a:bodyPr/>
        <a:lstStyle/>
        <a:p>
          <a:endParaRPr lang="en-US"/>
        </a:p>
      </dgm:t>
    </dgm:pt>
    <dgm:pt modelId="{F2C58612-A574-49FD-A026-5821385E7072}" type="pres">
      <dgm:prSet presAssocID="{57A476E6-440D-48C1-B21A-4377E93F8160}" presName="child1Text" presStyleLbl="bgAcc1" presStyleIdx="0" presStyleCnt="4">
        <dgm:presLayoutVars>
          <dgm:bulletEnabled val="1"/>
        </dgm:presLayoutVars>
      </dgm:prSet>
      <dgm:spPr/>
      <dgm:t>
        <a:bodyPr/>
        <a:lstStyle/>
        <a:p>
          <a:endParaRPr lang="en-US"/>
        </a:p>
      </dgm:t>
    </dgm:pt>
    <dgm:pt modelId="{671FFB59-9D41-4371-8E6B-08BEC83025B5}" type="pres">
      <dgm:prSet presAssocID="{57A476E6-440D-48C1-B21A-4377E93F8160}" presName="child2group" presStyleCnt="0"/>
      <dgm:spPr/>
    </dgm:pt>
    <dgm:pt modelId="{05E6A6C2-4879-4AEE-BEAD-22F0B7FF7BB7}" type="pres">
      <dgm:prSet presAssocID="{57A476E6-440D-48C1-B21A-4377E93F8160}" presName="child2" presStyleLbl="bgAcc1" presStyleIdx="1" presStyleCnt="4" custScaleY="140566" custLinFactNeighborX="12747" custLinFactNeighborY="22677"/>
      <dgm:spPr/>
      <dgm:t>
        <a:bodyPr/>
        <a:lstStyle/>
        <a:p>
          <a:endParaRPr lang="en-US"/>
        </a:p>
      </dgm:t>
    </dgm:pt>
    <dgm:pt modelId="{ECCEFB40-BB8D-4757-BA3C-9698CFE2197C}" type="pres">
      <dgm:prSet presAssocID="{57A476E6-440D-48C1-B21A-4377E93F8160}" presName="child2Text" presStyleLbl="bgAcc1" presStyleIdx="1" presStyleCnt="4">
        <dgm:presLayoutVars>
          <dgm:bulletEnabled val="1"/>
        </dgm:presLayoutVars>
      </dgm:prSet>
      <dgm:spPr/>
      <dgm:t>
        <a:bodyPr/>
        <a:lstStyle/>
        <a:p>
          <a:endParaRPr lang="en-US"/>
        </a:p>
      </dgm:t>
    </dgm:pt>
    <dgm:pt modelId="{C3B166BD-CA2F-40AF-84D5-FCB227331D5F}" type="pres">
      <dgm:prSet presAssocID="{57A476E6-440D-48C1-B21A-4377E93F8160}" presName="child3group" presStyleCnt="0"/>
      <dgm:spPr/>
    </dgm:pt>
    <dgm:pt modelId="{B6086F44-5C0D-4707-B355-A1FA2FCC8577}" type="pres">
      <dgm:prSet presAssocID="{57A476E6-440D-48C1-B21A-4377E93F8160}" presName="child3" presStyleLbl="bgAcc1" presStyleIdx="2" presStyleCnt="4" custScaleX="91417" custScaleY="136142" custLinFactNeighborX="8143" custLinFactNeighborY="-22707"/>
      <dgm:spPr/>
      <dgm:t>
        <a:bodyPr/>
        <a:lstStyle/>
        <a:p>
          <a:endParaRPr lang="en-US"/>
        </a:p>
      </dgm:t>
    </dgm:pt>
    <dgm:pt modelId="{68FB03A1-A84E-4406-8B6B-D276390F8A45}" type="pres">
      <dgm:prSet presAssocID="{57A476E6-440D-48C1-B21A-4377E93F8160}" presName="child3Text" presStyleLbl="bgAcc1" presStyleIdx="2" presStyleCnt="4">
        <dgm:presLayoutVars>
          <dgm:bulletEnabled val="1"/>
        </dgm:presLayoutVars>
      </dgm:prSet>
      <dgm:spPr/>
      <dgm:t>
        <a:bodyPr/>
        <a:lstStyle/>
        <a:p>
          <a:endParaRPr lang="en-US"/>
        </a:p>
      </dgm:t>
    </dgm:pt>
    <dgm:pt modelId="{702C4D4D-DB04-4667-A252-CFEB06C7DD41}" type="pres">
      <dgm:prSet presAssocID="{57A476E6-440D-48C1-B21A-4377E93F8160}" presName="child4group" presStyleCnt="0"/>
      <dgm:spPr/>
    </dgm:pt>
    <dgm:pt modelId="{EFB63A42-5E1A-429C-B730-31DE47816F49}" type="pres">
      <dgm:prSet presAssocID="{57A476E6-440D-48C1-B21A-4377E93F8160}" presName="child4" presStyleLbl="bgAcc1" presStyleIdx="3" presStyleCnt="4" custLinFactNeighborX="-6577" custLinFactNeighborY="-54762"/>
      <dgm:spPr/>
      <dgm:t>
        <a:bodyPr/>
        <a:lstStyle/>
        <a:p>
          <a:endParaRPr lang="en-US"/>
        </a:p>
      </dgm:t>
    </dgm:pt>
    <dgm:pt modelId="{AB284117-FAE7-45A9-8929-379A42D03E28}" type="pres">
      <dgm:prSet presAssocID="{57A476E6-440D-48C1-B21A-4377E93F8160}" presName="child4Text" presStyleLbl="bgAcc1" presStyleIdx="3" presStyleCnt="4">
        <dgm:presLayoutVars>
          <dgm:bulletEnabled val="1"/>
        </dgm:presLayoutVars>
      </dgm:prSet>
      <dgm:spPr/>
      <dgm:t>
        <a:bodyPr/>
        <a:lstStyle/>
        <a:p>
          <a:endParaRPr lang="en-US"/>
        </a:p>
      </dgm:t>
    </dgm:pt>
    <dgm:pt modelId="{88E8840F-7852-4F3B-B348-2046D832420F}" type="pres">
      <dgm:prSet presAssocID="{57A476E6-440D-48C1-B21A-4377E93F8160}" presName="childPlaceholder" presStyleCnt="0"/>
      <dgm:spPr/>
    </dgm:pt>
    <dgm:pt modelId="{F0EB5012-6CCC-48A0-B94E-EC53B55AB138}" type="pres">
      <dgm:prSet presAssocID="{57A476E6-440D-48C1-B21A-4377E93F8160}" presName="circle" presStyleCnt="0"/>
      <dgm:spPr/>
    </dgm:pt>
    <dgm:pt modelId="{AEF1EBA3-7F13-422E-81F3-F481D35D1EA0}" type="pres">
      <dgm:prSet presAssocID="{57A476E6-440D-48C1-B21A-4377E93F8160}" presName="quadrant1" presStyleLbl="node1" presStyleIdx="0" presStyleCnt="4">
        <dgm:presLayoutVars>
          <dgm:chMax val="1"/>
          <dgm:bulletEnabled val="1"/>
        </dgm:presLayoutVars>
      </dgm:prSet>
      <dgm:spPr/>
      <dgm:t>
        <a:bodyPr/>
        <a:lstStyle/>
        <a:p>
          <a:endParaRPr lang="en-US"/>
        </a:p>
      </dgm:t>
    </dgm:pt>
    <dgm:pt modelId="{C0807BDB-F7EF-4806-B3F8-7DEFB8506C14}" type="pres">
      <dgm:prSet presAssocID="{57A476E6-440D-48C1-B21A-4377E93F8160}" presName="quadrant2" presStyleLbl="node1" presStyleIdx="1" presStyleCnt="4">
        <dgm:presLayoutVars>
          <dgm:chMax val="1"/>
          <dgm:bulletEnabled val="1"/>
        </dgm:presLayoutVars>
      </dgm:prSet>
      <dgm:spPr/>
      <dgm:t>
        <a:bodyPr/>
        <a:lstStyle/>
        <a:p>
          <a:endParaRPr lang="en-US"/>
        </a:p>
      </dgm:t>
    </dgm:pt>
    <dgm:pt modelId="{4646122F-E400-4A93-96F0-6FE9FDEA58FD}" type="pres">
      <dgm:prSet presAssocID="{57A476E6-440D-48C1-B21A-4377E93F8160}" presName="quadrant3" presStyleLbl="node1" presStyleIdx="2" presStyleCnt="4">
        <dgm:presLayoutVars>
          <dgm:chMax val="1"/>
          <dgm:bulletEnabled val="1"/>
        </dgm:presLayoutVars>
      </dgm:prSet>
      <dgm:spPr/>
      <dgm:t>
        <a:bodyPr/>
        <a:lstStyle/>
        <a:p>
          <a:endParaRPr lang="en-US"/>
        </a:p>
      </dgm:t>
    </dgm:pt>
    <dgm:pt modelId="{682D08CC-931B-474A-A136-2D212FBCD4F1}" type="pres">
      <dgm:prSet presAssocID="{57A476E6-440D-48C1-B21A-4377E93F8160}" presName="quadrant4" presStyleLbl="node1" presStyleIdx="3" presStyleCnt="4">
        <dgm:presLayoutVars>
          <dgm:chMax val="1"/>
          <dgm:bulletEnabled val="1"/>
        </dgm:presLayoutVars>
      </dgm:prSet>
      <dgm:spPr/>
      <dgm:t>
        <a:bodyPr/>
        <a:lstStyle/>
        <a:p>
          <a:endParaRPr lang="en-US"/>
        </a:p>
      </dgm:t>
    </dgm:pt>
    <dgm:pt modelId="{2A12F2F7-4073-45B8-9131-192DDCD97EF6}" type="pres">
      <dgm:prSet presAssocID="{57A476E6-440D-48C1-B21A-4377E93F8160}" presName="quadrantPlaceholder" presStyleCnt="0"/>
      <dgm:spPr/>
    </dgm:pt>
    <dgm:pt modelId="{6D3700E0-6EEA-42E3-ADE7-4641F762CA0F}" type="pres">
      <dgm:prSet presAssocID="{57A476E6-440D-48C1-B21A-4377E93F8160}" presName="center1" presStyleLbl="fgShp" presStyleIdx="0" presStyleCnt="2"/>
      <dgm:spPr/>
    </dgm:pt>
    <dgm:pt modelId="{751C9C0F-5AEB-40FE-8291-FA0AC9E6C535}" type="pres">
      <dgm:prSet presAssocID="{57A476E6-440D-48C1-B21A-4377E93F8160}" presName="center2" presStyleLbl="fgShp" presStyleIdx="1" presStyleCnt="2"/>
      <dgm:spPr/>
    </dgm:pt>
  </dgm:ptLst>
  <dgm:cxnLst>
    <dgm:cxn modelId="{EE8D8CB1-2F55-4C75-87B6-84AF7C1346A1}" type="presOf" srcId="{FF9E0696-0A45-45DA-A4C4-AE34B5372100}" destId="{028644FA-4D71-4638-AE57-6922F994EFD4}" srcOrd="0" destOrd="0" presId="urn:microsoft.com/office/officeart/2005/8/layout/cycle4"/>
    <dgm:cxn modelId="{AECF7DC1-7127-4E05-B320-B36F88BE0DA5}" srcId="{4AA108C8-B7E1-41C1-9C1A-D6511C6638E4}" destId="{BE686458-DC81-475E-83D0-D698897857A5}" srcOrd="6" destOrd="0" parTransId="{2008E2F4-7FD6-4DAD-9997-CF1896489F8F}" sibTransId="{8895940F-79C8-491E-90B9-176B6806F840}"/>
    <dgm:cxn modelId="{BCB568CF-D9D1-428C-8D85-B9CE6701FC9B}" type="presOf" srcId="{BE686458-DC81-475E-83D0-D698897857A5}" destId="{AB284117-FAE7-45A9-8929-379A42D03E28}" srcOrd="1" destOrd="6" presId="urn:microsoft.com/office/officeart/2005/8/layout/cycle4"/>
    <dgm:cxn modelId="{661E5A13-3D1C-4BA2-85A6-235D4D6BA569}" srcId="{4AA108C8-B7E1-41C1-9C1A-D6511C6638E4}" destId="{584FFF8D-69D2-4FC4-8CB6-15FF23CD83F7}" srcOrd="3" destOrd="0" parTransId="{BE96133D-A8BA-47CD-8A09-F1D828C594E5}" sibTransId="{D77D4E07-E89F-4AA3-AD6F-486E5A8B4F2A}"/>
    <dgm:cxn modelId="{6CA90322-AEBE-4635-94F7-1F6F5BADA7BE}" type="presOf" srcId="{64F5C216-C309-4105-912C-9EAF504ACA5D}" destId="{B6086F44-5C0D-4707-B355-A1FA2FCC8577}" srcOrd="0" destOrd="0" presId="urn:microsoft.com/office/officeart/2005/8/layout/cycle4"/>
    <dgm:cxn modelId="{563EE119-E011-42C4-96A5-64AF99260E35}" type="presOf" srcId="{4AA108C8-B7E1-41C1-9C1A-D6511C6638E4}" destId="{682D08CC-931B-474A-A136-2D212FBCD4F1}" srcOrd="0" destOrd="0" presId="urn:microsoft.com/office/officeart/2005/8/layout/cycle4"/>
    <dgm:cxn modelId="{1272F5DF-FD1E-45BF-9D28-5F03374944C4}" srcId="{1FB04827-EDCA-446E-A026-973DB0C0DE83}" destId="{FF9E0696-0A45-45DA-A4C4-AE34B5372100}" srcOrd="0" destOrd="0" parTransId="{1F819FF6-B3DA-4FD5-B82C-A445DC4670FC}" sibTransId="{1C7DE130-A43C-4CC3-B2EE-11F65502DAC8}"/>
    <dgm:cxn modelId="{B2591F31-584D-4FF7-BC4C-00E17FA2116B}" type="presOf" srcId="{7C962F4B-BAF3-4F6E-8793-608C060DE127}" destId="{B6086F44-5C0D-4707-B355-A1FA2FCC8577}" srcOrd="0" destOrd="1" presId="urn:microsoft.com/office/officeart/2005/8/layout/cycle4"/>
    <dgm:cxn modelId="{6946F625-B1CC-4108-BE4E-B806AFA1D016}" srcId="{4AA108C8-B7E1-41C1-9C1A-D6511C6638E4}" destId="{EB5EB4B3-5F50-4EB0-81ED-20DCA8A218E2}" srcOrd="5" destOrd="0" parTransId="{1D6CCD94-D5D0-48DB-B9BF-14DC206C64F6}" sibTransId="{F9F86E8E-1A84-4098-AE57-205880C7D3EA}"/>
    <dgm:cxn modelId="{ED1DFCB0-EA58-4406-BABA-6905483453BC}" srcId="{4AA108C8-B7E1-41C1-9C1A-D6511C6638E4}" destId="{ED2B5963-339B-47C8-8DF9-F3823969BC19}" srcOrd="4" destOrd="0" parTransId="{88C25D6E-F5C6-4A7D-82C4-F84BDE46F5D9}" sibTransId="{F3CA0B78-2C26-426F-950C-74AF702892DB}"/>
    <dgm:cxn modelId="{8DB66507-9F88-4D9A-9F91-5AB8371375B1}" type="presOf" srcId="{33D6ADEE-93CD-49A9-BE74-04396718552D}" destId="{B6086F44-5C0D-4707-B355-A1FA2FCC8577}" srcOrd="0" destOrd="4" presId="urn:microsoft.com/office/officeart/2005/8/layout/cycle4"/>
    <dgm:cxn modelId="{F92E5A08-E150-4D30-8F5A-2054FEDC4CF7}" type="presOf" srcId="{78DD650D-238B-443A-8BE3-5BE8388B88E4}" destId="{05E6A6C2-4879-4AEE-BEAD-22F0B7FF7BB7}" srcOrd="0" destOrd="1" presId="urn:microsoft.com/office/officeart/2005/8/layout/cycle4"/>
    <dgm:cxn modelId="{D5461377-FB49-40D5-BA46-95B8365F2E91}" type="presOf" srcId="{B448508F-ADC2-4CE2-9484-7345446A35B7}" destId="{EFB63A42-5E1A-429C-B730-31DE47816F49}" srcOrd="0" destOrd="0" presId="urn:microsoft.com/office/officeart/2005/8/layout/cycle4"/>
    <dgm:cxn modelId="{EC634C80-408A-4775-BB2F-F9FE4C123F3A}" type="presOf" srcId="{584FFF8D-69D2-4FC4-8CB6-15FF23CD83F7}" destId="{EFB63A42-5E1A-429C-B730-31DE47816F49}" srcOrd="0" destOrd="3" presId="urn:microsoft.com/office/officeart/2005/8/layout/cycle4"/>
    <dgm:cxn modelId="{411529E9-6DEC-4AA8-B33F-E06768B77C6F}" type="presOf" srcId="{708BE5C0-3990-45BA-8C11-DFDFD20A7BEC}" destId="{B6086F44-5C0D-4707-B355-A1FA2FCC8577}" srcOrd="0" destOrd="3" presId="urn:microsoft.com/office/officeart/2005/8/layout/cycle4"/>
    <dgm:cxn modelId="{7267E95B-8A09-4416-8B81-AF1F89766BEA}" type="presOf" srcId="{B448508F-ADC2-4CE2-9484-7345446A35B7}" destId="{AB284117-FAE7-45A9-8929-379A42D03E28}" srcOrd="1" destOrd="0" presId="urn:microsoft.com/office/officeart/2005/8/layout/cycle4"/>
    <dgm:cxn modelId="{5ED87763-423D-454E-8443-BAF8794A8BAF}" type="presOf" srcId="{78DD650D-238B-443A-8BE3-5BE8388B88E4}" destId="{ECCEFB40-BB8D-4757-BA3C-9698CFE2197C}" srcOrd="1" destOrd="1" presId="urn:microsoft.com/office/officeart/2005/8/layout/cycle4"/>
    <dgm:cxn modelId="{7037F521-51D9-485D-A397-04530C744800}" type="presOf" srcId="{DC5ACA36-3F23-4C53-9CE9-4611634A2BE7}" destId="{028644FA-4D71-4638-AE57-6922F994EFD4}" srcOrd="0" destOrd="1" presId="urn:microsoft.com/office/officeart/2005/8/layout/cycle4"/>
    <dgm:cxn modelId="{B8A72CE9-C2DC-41F6-AA28-4084DC80B958}" srcId="{4AA108C8-B7E1-41C1-9C1A-D6511C6638E4}" destId="{7B0A9C74-58E5-4665-8A92-C700EC044634}" srcOrd="1" destOrd="0" parTransId="{4BFD0E92-23FF-4B0B-B088-E09675C8CFE4}" sibTransId="{405EDA89-E14E-4B7C-B969-43D255F9B368}"/>
    <dgm:cxn modelId="{4ED8CCE6-0AF3-4649-ACF0-FF29F664ABCA}" type="presOf" srcId="{534D43B9-BE2C-4233-9A22-46EB26771194}" destId="{05E6A6C2-4879-4AEE-BEAD-22F0B7FF7BB7}" srcOrd="0" destOrd="0" presId="urn:microsoft.com/office/officeart/2005/8/layout/cycle4"/>
    <dgm:cxn modelId="{7178B45D-0FEA-407C-B30D-A0EDA97E54D2}" type="presOf" srcId="{1274ADBA-FC1F-490C-AB52-BE41938335DE}" destId="{ECCEFB40-BB8D-4757-BA3C-9698CFE2197C}" srcOrd="1" destOrd="2" presId="urn:microsoft.com/office/officeart/2005/8/layout/cycle4"/>
    <dgm:cxn modelId="{9C27729F-8B3A-4545-83FA-A110F9F93498}" srcId="{4AA108C8-B7E1-41C1-9C1A-D6511C6638E4}" destId="{A6915966-D730-46F4-9E01-7AC4791DF8D9}" srcOrd="2" destOrd="0" parTransId="{6122C917-DB39-4AEE-A470-9CADD7C0366B}" sibTransId="{7C533315-5CF5-4E80-A6CD-5E98A7BAA1CE}"/>
    <dgm:cxn modelId="{4542273F-9EA5-443E-8D9B-7D711469D59A}" type="presOf" srcId="{EB5EB4B3-5F50-4EB0-81ED-20DCA8A218E2}" destId="{EFB63A42-5E1A-429C-B730-31DE47816F49}" srcOrd="0" destOrd="5" presId="urn:microsoft.com/office/officeart/2005/8/layout/cycle4"/>
    <dgm:cxn modelId="{8DE27400-8CBD-4A6C-9D78-99279685A962}" type="presOf" srcId="{BE686458-DC81-475E-83D0-D698897857A5}" destId="{EFB63A42-5E1A-429C-B730-31DE47816F49}" srcOrd="0" destOrd="6" presId="urn:microsoft.com/office/officeart/2005/8/layout/cycle4"/>
    <dgm:cxn modelId="{E315418C-9512-460C-B206-516C9B319395}" srcId="{0959983B-CD86-49DB-9DA6-84B49C389262}" destId="{33D6ADEE-93CD-49A9-BE74-04396718552D}" srcOrd="4" destOrd="0" parTransId="{446ABAEA-B25A-436B-B9A1-B29DF3425755}" sibTransId="{0D54B4C7-A591-4F9D-ACDB-104492BD58C6}"/>
    <dgm:cxn modelId="{1F5F220E-D1C3-4D01-AFB4-F69915AA5853}" srcId="{1FB04827-EDCA-446E-A026-973DB0C0DE83}" destId="{F86C94E5-270C-487B-B9A4-240A841ECEE2}" srcOrd="2" destOrd="0" parTransId="{406C0A27-D37E-4DB2-ADB4-E15267950AD8}" sibTransId="{39EF4F8C-03DF-45A8-8703-533D373DD7F9}"/>
    <dgm:cxn modelId="{AFB051E3-7635-4C8F-B3F4-1CB7A74FB052}" srcId="{57A476E6-440D-48C1-B21A-4377E93F8160}" destId="{2CF0AD6B-79EA-4F27-9BB0-711AA193FFD1}" srcOrd="1" destOrd="0" parTransId="{68636DD8-D351-4C62-AAA0-91484088EE30}" sibTransId="{3FF6BBD7-9386-4FCE-8DBE-74C4CE476ED1}"/>
    <dgm:cxn modelId="{E5DF1688-B536-4DB0-B907-C3A81A79199D}" type="presOf" srcId="{96866ED8-9DF8-4A8F-A420-4B7F049D8943}" destId="{B6086F44-5C0D-4707-B355-A1FA2FCC8577}" srcOrd="0" destOrd="2" presId="urn:microsoft.com/office/officeart/2005/8/layout/cycle4"/>
    <dgm:cxn modelId="{34FC2C24-97F8-4D06-836A-1E87089908B7}" type="presOf" srcId="{1274ADBA-FC1F-490C-AB52-BE41938335DE}" destId="{05E6A6C2-4879-4AEE-BEAD-22F0B7FF7BB7}" srcOrd="0" destOrd="2" presId="urn:microsoft.com/office/officeart/2005/8/layout/cycle4"/>
    <dgm:cxn modelId="{024C93D7-58C4-42D3-86C8-63E724C60BFB}" srcId="{57A476E6-440D-48C1-B21A-4377E93F8160}" destId="{4AA108C8-B7E1-41C1-9C1A-D6511C6638E4}" srcOrd="3" destOrd="0" parTransId="{34DF4D46-B4D0-420A-83F1-97A7F2A2E204}" sibTransId="{28E5A988-3A2A-45CC-BD89-5E3453DE7C73}"/>
    <dgm:cxn modelId="{9CE81AFE-4B26-428E-B19E-6266AD2C47B2}" type="presOf" srcId="{0959983B-CD86-49DB-9DA6-84B49C389262}" destId="{4646122F-E400-4A93-96F0-6FE9FDEA58FD}" srcOrd="0" destOrd="0" presId="urn:microsoft.com/office/officeart/2005/8/layout/cycle4"/>
    <dgm:cxn modelId="{802C8521-3BEC-4CE3-9D27-2F7021609E64}" type="presOf" srcId="{708BE5C0-3990-45BA-8C11-DFDFD20A7BEC}" destId="{68FB03A1-A84E-4406-8B6B-D276390F8A45}" srcOrd="1" destOrd="3" presId="urn:microsoft.com/office/officeart/2005/8/layout/cycle4"/>
    <dgm:cxn modelId="{19B4CD8D-0350-4972-9982-F15D660E230A}" srcId="{0959983B-CD86-49DB-9DA6-84B49C389262}" destId="{64F5C216-C309-4105-912C-9EAF504ACA5D}" srcOrd="0" destOrd="0" parTransId="{CD95AD71-C220-4FC2-A509-E2FDB5A5BA50}" sibTransId="{4976A244-5B94-46DF-BDC2-CC2ECD45E7A4}"/>
    <dgm:cxn modelId="{FDDA2932-74AB-463C-A4C6-B2A4C481F7C2}" type="presOf" srcId="{7B0A9C74-58E5-4665-8A92-C700EC044634}" destId="{EFB63A42-5E1A-429C-B730-31DE47816F49}" srcOrd="0" destOrd="1" presId="urn:microsoft.com/office/officeart/2005/8/layout/cycle4"/>
    <dgm:cxn modelId="{92721CE3-A073-4F87-BADE-55DA9846A101}" type="presOf" srcId="{2CF0AD6B-79EA-4F27-9BB0-711AA193FFD1}" destId="{C0807BDB-F7EF-4806-B3F8-7DEFB8506C14}" srcOrd="0" destOrd="0" presId="urn:microsoft.com/office/officeart/2005/8/layout/cycle4"/>
    <dgm:cxn modelId="{518A4008-707A-48F7-A847-7956C2606A6F}" type="presOf" srcId="{1FB04827-EDCA-446E-A026-973DB0C0DE83}" destId="{AEF1EBA3-7F13-422E-81F3-F481D35D1EA0}" srcOrd="0" destOrd="0" presId="urn:microsoft.com/office/officeart/2005/8/layout/cycle4"/>
    <dgm:cxn modelId="{0C5EC257-F17C-4C72-BA09-E5DFA8945DFA}" srcId="{57A476E6-440D-48C1-B21A-4377E93F8160}" destId="{0959983B-CD86-49DB-9DA6-84B49C389262}" srcOrd="2" destOrd="0" parTransId="{172BC1B7-6395-4E65-92BC-F090A2699BEB}" sibTransId="{B0C44C1D-F43F-404E-AA84-C9867F534D66}"/>
    <dgm:cxn modelId="{670DF913-00A8-4405-A451-CA9C202EC6D3}" type="presOf" srcId="{ED2B5963-339B-47C8-8DF9-F3823969BC19}" destId="{AB284117-FAE7-45A9-8929-379A42D03E28}" srcOrd="1" destOrd="4" presId="urn:microsoft.com/office/officeart/2005/8/layout/cycle4"/>
    <dgm:cxn modelId="{0AB69E6E-1D15-41AD-BF37-91888041864F}" srcId="{2CF0AD6B-79EA-4F27-9BB0-711AA193FFD1}" destId="{534D43B9-BE2C-4233-9A22-46EB26771194}" srcOrd="0" destOrd="0" parTransId="{D5573A85-FF74-48C1-9E03-4EAFB7D1F144}" sibTransId="{C618F15E-3828-4F91-84E2-09D2B2655E9F}"/>
    <dgm:cxn modelId="{D336B7BD-615B-4700-BEB8-6080CE105A10}" srcId="{2CF0AD6B-79EA-4F27-9BB0-711AA193FFD1}" destId="{1274ADBA-FC1F-490C-AB52-BE41938335DE}" srcOrd="2" destOrd="0" parTransId="{20526181-2D61-4190-A41C-BCC57D428ADD}" sibTransId="{FFEF179C-597F-42F1-AB19-ABB254F8A7BA}"/>
    <dgm:cxn modelId="{C3D4CF12-CB27-4D09-8328-9B3137B5BF01}" srcId="{0959983B-CD86-49DB-9DA6-84B49C389262}" destId="{708BE5C0-3990-45BA-8C11-DFDFD20A7BEC}" srcOrd="3" destOrd="0" parTransId="{5B595836-1D2D-4C08-BFA7-3D08F53A79DA}" sibTransId="{5C01C45A-59D7-492A-A61D-9816565CD730}"/>
    <dgm:cxn modelId="{5A0AB7D1-6BD4-474D-88E5-90A878896B04}" type="presOf" srcId="{7C962F4B-BAF3-4F6E-8793-608C060DE127}" destId="{68FB03A1-A84E-4406-8B6B-D276390F8A45}" srcOrd="1" destOrd="1" presId="urn:microsoft.com/office/officeart/2005/8/layout/cycle4"/>
    <dgm:cxn modelId="{7C3C0616-C28D-47E6-A154-ACF53CB78BFE}" type="presOf" srcId="{F86C94E5-270C-487B-B9A4-240A841ECEE2}" destId="{028644FA-4D71-4638-AE57-6922F994EFD4}" srcOrd="0" destOrd="2" presId="urn:microsoft.com/office/officeart/2005/8/layout/cycle4"/>
    <dgm:cxn modelId="{3CE3AC17-E6D5-4355-820B-70901284B9D5}" srcId="{57A476E6-440D-48C1-B21A-4377E93F8160}" destId="{1FB04827-EDCA-446E-A026-973DB0C0DE83}" srcOrd="0" destOrd="0" parTransId="{2732CF52-A0A9-41B5-A477-F0874535965F}" sibTransId="{976BDCDF-20E6-4ED6-89AE-82EA2414E2BB}"/>
    <dgm:cxn modelId="{3BDD67AF-2AD8-4471-B27F-570EA660D01C}" type="presOf" srcId="{FF9E0696-0A45-45DA-A4C4-AE34B5372100}" destId="{F2C58612-A574-49FD-A026-5821385E7072}" srcOrd="1" destOrd="0" presId="urn:microsoft.com/office/officeart/2005/8/layout/cycle4"/>
    <dgm:cxn modelId="{71165229-A9B3-4076-8F08-250BD00D4A62}" srcId="{4AA108C8-B7E1-41C1-9C1A-D6511C6638E4}" destId="{B448508F-ADC2-4CE2-9484-7345446A35B7}" srcOrd="0" destOrd="0" parTransId="{DC4876B2-CAF9-4CC1-A8C2-A634B3E49D0E}" sibTransId="{2689545F-1BC7-4743-8BAA-A4CD71439B0B}"/>
    <dgm:cxn modelId="{5B385E82-62CB-425B-B9A5-34D2E4421F5D}" type="presOf" srcId="{64F5C216-C309-4105-912C-9EAF504ACA5D}" destId="{68FB03A1-A84E-4406-8B6B-D276390F8A45}" srcOrd="1" destOrd="0" presId="urn:microsoft.com/office/officeart/2005/8/layout/cycle4"/>
    <dgm:cxn modelId="{E0F4A29D-F583-4FA4-8D10-BCEE19100AB7}" type="presOf" srcId="{ED2B5963-339B-47C8-8DF9-F3823969BC19}" destId="{EFB63A42-5E1A-429C-B730-31DE47816F49}" srcOrd="0" destOrd="4" presId="urn:microsoft.com/office/officeart/2005/8/layout/cycle4"/>
    <dgm:cxn modelId="{A39303E2-FAD4-4224-B24D-1EDB1052DF8A}" srcId="{2CF0AD6B-79EA-4F27-9BB0-711AA193FFD1}" destId="{199FBF30-DAB6-42FE-9738-31B3AA241126}" srcOrd="3" destOrd="0" parTransId="{CD7C6385-54F7-492A-8614-6404E5487EAA}" sibTransId="{15A0919E-081E-42F2-8A6C-3E893295F83F}"/>
    <dgm:cxn modelId="{203CF084-2D4F-48D3-B558-DA625B8FE51D}" type="presOf" srcId="{57A476E6-440D-48C1-B21A-4377E93F8160}" destId="{D57B0F95-CFBA-4990-93FA-291583363679}" srcOrd="0" destOrd="0" presId="urn:microsoft.com/office/officeart/2005/8/layout/cycle4"/>
    <dgm:cxn modelId="{DF35F0E2-2569-4885-BB6C-DEB931285654}" type="presOf" srcId="{F86C94E5-270C-487B-B9A4-240A841ECEE2}" destId="{F2C58612-A574-49FD-A026-5821385E7072}" srcOrd="1" destOrd="2" presId="urn:microsoft.com/office/officeart/2005/8/layout/cycle4"/>
    <dgm:cxn modelId="{20D939C0-68BC-4A5C-B216-EC4060DF6FA0}" srcId="{0959983B-CD86-49DB-9DA6-84B49C389262}" destId="{96866ED8-9DF8-4A8F-A420-4B7F049D8943}" srcOrd="2" destOrd="0" parTransId="{192D9167-2A73-4D46-BD0F-66DAFEA1E9E8}" sibTransId="{93B0DFD9-CAAE-44D0-81F4-663BDB2C922E}"/>
    <dgm:cxn modelId="{3505950B-26FC-4E56-97A9-D1404CDB8C62}" srcId="{0959983B-CD86-49DB-9DA6-84B49C389262}" destId="{7C962F4B-BAF3-4F6E-8793-608C060DE127}" srcOrd="1" destOrd="0" parTransId="{31A85D31-BE93-47E9-8080-B3BD5280D5E3}" sibTransId="{80ADCD13-F28D-4142-BEF4-F57C8F532B29}"/>
    <dgm:cxn modelId="{47019043-20E7-459E-AD4B-E61704E8EC54}" type="presOf" srcId="{96866ED8-9DF8-4A8F-A420-4B7F049D8943}" destId="{68FB03A1-A84E-4406-8B6B-D276390F8A45}" srcOrd="1" destOrd="2" presId="urn:microsoft.com/office/officeart/2005/8/layout/cycle4"/>
    <dgm:cxn modelId="{315FAE82-8C4E-4BC8-BDA4-6953C06ECC76}" srcId="{2CF0AD6B-79EA-4F27-9BB0-711AA193FFD1}" destId="{78DD650D-238B-443A-8BE3-5BE8388B88E4}" srcOrd="1" destOrd="0" parTransId="{E0DC739E-5CC0-4BC1-9B1A-8EB927C9F37B}" sibTransId="{CD67748E-A3EA-44F3-A671-BF559ECCC276}"/>
    <dgm:cxn modelId="{8E780796-8D79-4704-89B7-E41DEFE85DDF}" type="presOf" srcId="{A6915966-D730-46F4-9E01-7AC4791DF8D9}" destId="{EFB63A42-5E1A-429C-B730-31DE47816F49}" srcOrd="0" destOrd="2" presId="urn:microsoft.com/office/officeart/2005/8/layout/cycle4"/>
    <dgm:cxn modelId="{A49F8BAB-86AA-488B-85B6-58F0A77E1F3C}" type="presOf" srcId="{534D43B9-BE2C-4233-9A22-46EB26771194}" destId="{ECCEFB40-BB8D-4757-BA3C-9698CFE2197C}" srcOrd="1" destOrd="0" presId="urn:microsoft.com/office/officeart/2005/8/layout/cycle4"/>
    <dgm:cxn modelId="{6770D45E-D707-45FB-9453-79751853CF73}" srcId="{1FB04827-EDCA-446E-A026-973DB0C0DE83}" destId="{DC5ACA36-3F23-4C53-9CE9-4611634A2BE7}" srcOrd="1" destOrd="0" parTransId="{B060817D-63A8-4856-91A9-5BCB9A2A3B7F}" sibTransId="{D83CDF17-6B6E-40EF-A8B6-AEFAA690B13F}"/>
    <dgm:cxn modelId="{4AFDD0C6-D2FB-4B0D-B77B-41AE9D6231F2}" type="presOf" srcId="{199FBF30-DAB6-42FE-9738-31B3AA241126}" destId="{ECCEFB40-BB8D-4757-BA3C-9698CFE2197C}" srcOrd="1" destOrd="3" presId="urn:microsoft.com/office/officeart/2005/8/layout/cycle4"/>
    <dgm:cxn modelId="{F8B5EB4D-299E-4234-9466-75464B90BB13}" type="presOf" srcId="{199FBF30-DAB6-42FE-9738-31B3AA241126}" destId="{05E6A6C2-4879-4AEE-BEAD-22F0B7FF7BB7}" srcOrd="0" destOrd="3" presId="urn:microsoft.com/office/officeart/2005/8/layout/cycle4"/>
    <dgm:cxn modelId="{047F0110-D0BE-49F6-B452-3667DE3F7780}" type="presOf" srcId="{EB5EB4B3-5F50-4EB0-81ED-20DCA8A218E2}" destId="{AB284117-FAE7-45A9-8929-379A42D03E28}" srcOrd="1" destOrd="5" presId="urn:microsoft.com/office/officeart/2005/8/layout/cycle4"/>
    <dgm:cxn modelId="{F2A29798-270D-42E5-877B-D3ECA5ADD3A5}" type="presOf" srcId="{584FFF8D-69D2-4FC4-8CB6-15FF23CD83F7}" destId="{AB284117-FAE7-45A9-8929-379A42D03E28}" srcOrd="1" destOrd="3" presId="urn:microsoft.com/office/officeart/2005/8/layout/cycle4"/>
    <dgm:cxn modelId="{64A040D1-8B7A-40B0-9475-978E549E6614}" type="presOf" srcId="{33D6ADEE-93CD-49A9-BE74-04396718552D}" destId="{68FB03A1-A84E-4406-8B6B-D276390F8A45}" srcOrd="1" destOrd="4" presId="urn:microsoft.com/office/officeart/2005/8/layout/cycle4"/>
    <dgm:cxn modelId="{B4C9C4FB-CD6C-452B-B58F-083A77398A8D}" type="presOf" srcId="{DC5ACA36-3F23-4C53-9CE9-4611634A2BE7}" destId="{F2C58612-A574-49FD-A026-5821385E7072}" srcOrd="1" destOrd="1" presId="urn:microsoft.com/office/officeart/2005/8/layout/cycle4"/>
    <dgm:cxn modelId="{2B77466A-7189-47F7-A313-FCAAA19BF891}" type="presOf" srcId="{A6915966-D730-46F4-9E01-7AC4791DF8D9}" destId="{AB284117-FAE7-45A9-8929-379A42D03E28}" srcOrd="1" destOrd="2" presId="urn:microsoft.com/office/officeart/2005/8/layout/cycle4"/>
    <dgm:cxn modelId="{D281DAFD-FD04-4F8C-A390-1C2337B1C05D}" type="presOf" srcId="{7B0A9C74-58E5-4665-8A92-C700EC044634}" destId="{AB284117-FAE7-45A9-8929-379A42D03E28}" srcOrd="1" destOrd="1" presId="urn:microsoft.com/office/officeart/2005/8/layout/cycle4"/>
    <dgm:cxn modelId="{62D90B41-3FFC-4588-9370-C70A79D5ABF1}" type="presParOf" srcId="{D57B0F95-CFBA-4990-93FA-291583363679}" destId="{B259CFFC-42D8-4552-9636-D59E528A5D58}" srcOrd="0" destOrd="0" presId="urn:microsoft.com/office/officeart/2005/8/layout/cycle4"/>
    <dgm:cxn modelId="{4E863C07-0388-48E3-B008-5F5B4A22027C}" type="presParOf" srcId="{B259CFFC-42D8-4552-9636-D59E528A5D58}" destId="{92EDC8D2-FBD2-40D5-A13B-F4AE63D93063}" srcOrd="0" destOrd="0" presId="urn:microsoft.com/office/officeart/2005/8/layout/cycle4"/>
    <dgm:cxn modelId="{E84227B6-46A8-4D34-A27F-5C0F9E0BD393}" type="presParOf" srcId="{92EDC8D2-FBD2-40D5-A13B-F4AE63D93063}" destId="{028644FA-4D71-4638-AE57-6922F994EFD4}" srcOrd="0" destOrd="0" presId="urn:microsoft.com/office/officeart/2005/8/layout/cycle4"/>
    <dgm:cxn modelId="{9C0018DE-6511-49D8-95B2-09DE0D00F7FF}" type="presParOf" srcId="{92EDC8D2-FBD2-40D5-A13B-F4AE63D93063}" destId="{F2C58612-A574-49FD-A026-5821385E7072}" srcOrd="1" destOrd="0" presId="urn:microsoft.com/office/officeart/2005/8/layout/cycle4"/>
    <dgm:cxn modelId="{ADF5AEFE-EB04-40A5-861B-C0666C472026}" type="presParOf" srcId="{B259CFFC-42D8-4552-9636-D59E528A5D58}" destId="{671FFB59-9D41-4371-8E6B-08BEC83025B5}" srcOrd="1" destOrd="0" presId="urn:microsoft.com/office/officeart/2005/8/layout/cycle4"/>
    <dgm:cxn modelId="{C13D7DAD-561C-4F12-8EFB-862EC7513AF0}" type="presParOf" srcId="{671FFB59-9D41-4371-8E6B-08BEC83025B5}" destId="{05E6A6C2-4879-4AEE-BEAD-22F0B7FF7BB7}" srcOrd="0" destOrd="0" presId="urn:microsoft.com/office/officeart/2005/8/layout/cycle4"/>
    <dgm:cxn modelId="{331B2C1E-0025-4F31-A650-79AE2FDB0ED7}" type="presParOf" srcId="{671FFB59-9D41-4371-8E6B-08BEC83025B5}" destId="{ECCEFB40-BB8D-4757-BA3C-9698CFE2197C}" srcOrd="1" destOrd="0" presId="urn:microsoft.com/office/officeart/2005/8/layout/cycle4"/>
    <dgm:cxn modelId="{98E9580F-A578-4841-8F76-97E0208AEF6C}" type="presParOf" srcId="{B259CFFC-42D8-4552-9636-D59E528A5D58}" destId="{C3B166BD-CA2F-40AF-84D5-FCB227331D5F}" srcOrd="2" destOrd="0" presId="urn:microsoft.com/office/officeart/2005/8/layout/cycle4"/>
    <dgm:cxn modelId="{96F8EB0C-3D72-40AC-A268-6D3F7B8039AA}" type="presParOf" srcId="{C3B166BD-CA2F-40AF-84D5-FCB227331D5F}" destId="{B6086F44-5C0D-4707-B355-A1FA2FCC8577}" srcOrd="0" destOrd="0" presId="urn:microsoft.com/office/officeart/2005/8/layout/cycle4"/>
    <dgm:cxn modelId="{86C396DA-8F9D-482B-A1E6-C508AC3C99FB}" type="presParOf" srcId="{C3B166BD-CA2F-40AF-84D5-FCB227331D5F}" destId="{68FB03A1-A84E-4406-8B6B-D276390F8A45}" srcOrd="1" destOrd="0" presId="urn:microsoft.com/office/officeart/2005/8/layout/cycle4"/>
    <dgm:cxn modelId="{B8CCBB63-7632-46C7-8E29-8E99C788FBBB}" type="presParOf" srcId="{B259CFFC-42D8-4552-9636-D59E528A5D58}" destId="{702C4D4D-DB04-4667-A252-CFEB06C7DD41}" srcOrd="3" destOrd="0" presId="urn:microsoft.com/office/officeart/2005/8/layout/cycle4"/>
    <dgm:cxn modelId="{0195AD0C-504E-4B1E-99D0-790BE5B7AF54}" type="presParOf" srcId="{702C4D4D-DB04-4667-A252-CFEB06C7DD41}" destId="{EFB63A42-5E1A-429C-B730-31DE47816F49}" srcOrd="0" destOrd="0" presId="urn:microsoft.com/office/officeart/2005/8/layout/cycle4"/>
    <dgm:cxn modelId="{AF32361A-EB55-47FD-AFF8-7E78C427CD62}" type="presParOf" srcId="{702C4D4D-DB04-4667-A252-CFEB06C7DD41}" destId="{AB284117-FAE7-45A9-8929-379A42D03E28}" srcOrd="1" destOrd="0" presId="urn:microsoft.com/office/officeart/2005/8/layout/cycle4"/>
    <dgm:cxn modelId="{2F3C925B-D6F6-4866-9007-AE340FA65ED2}" type="presParOf" srcId="{B259CFFC-42D8-4552-9636-D59E528A5D58}" destId="{88E8840F-7852-4F3B-B348-2046D832420F}" srcOrd="4" destOrd="0" presId="urn:microsoft.com/office/officeart/2005/8/layout/cycle4"/>
    <dgm:cxn modelId="{20604E1D-3FDE-4B7E-93BD-E76E3E8CFF9F}" type="presParOf" srcId="{D57B0F95-CFBA-4990-93FA-291583363679}" destId="{F0EB5012-6CCC-48A0-B94E-EC53B55AB138}" srcOrd="1" destOrd="0" presId="urn:microsoft.com/office/officeart/2005/8/layout/cycle4"/>
    <dgm:cxn modelId="{9CEA0C9F-2F1D-49E0-AEBE-E1A388BE5F75}" type="presParOf" srcId="{F0EB5012-6CCC-48A0-B94E-EC53B55AB138}" destId="{AEF1EBA3-7F13-422E-81F3-F481D35D1EA0}" srcOrd="0" destOrd="0" presId="urn:microsoft.com/office/officeart/2005/8/layout/cycle4"/>
    <dgm:cxn modelId="{DA882A4C-6832-4707-81DA-F1BF584A0BF2}" type="presParOf" srcId="{F0EB5012-6CCC-48A0-B94E-EC53B55AB138}" destId="{C0807BDB-F7EF-4806-B3F8-7DEFB8506C14}" srcOrd="1" destOrd="0" presId="urn:microsoft.com/office/officeart/2005/8/layout/cycle4"/>
    <dgm:cxn modelId="{6F58AA09-5E03-410D-B850-BD43D4F04A3D}" type="presParOf" srcId="{F0EB5012-6CCC-48A0-B94E-EC53B55AB138}" destId="{4646122F-E400-4A93-96F0-6FE9FDEA58FD}" srcOrd="2" destOrd="0" presId="urn:microsoft.com/office/officeart/2005/8/layout/cycle4"/>
    <dgm:cxn modelId="{EC8992BD-E717-45ED-A99D-393911EFF2BC}" type="presParOf" srcId="{F0EB5012-6CCC-48A0-B94E-EC53B55AB138}" destId="{682D08CC-931B-474A-A136-2D212FBCD4F1}" srcOrd="3" destOrd="0" presId="urn:microsoft.com/office/officeart/2005/8/layout/cycle4"/>
    <dgm:cxn modelId="{3D82B535-596F-494C-9DCD-C67E1B32CBA0}" type="presParOf" srcId="{F0EB5012-6CCC-48A0-B94E-EC53B55AB138}" destId="{2A12F2F7-4073-45B8-9131-192DDCD97EF6}" srcOrd="4" destOrd="0" presId="urn:microsoft.com/office/officeart/2005/8/layout/cycle4"/>
    <dgm:cxn modelId="{07A3C654-D1FD-4137-9D0B-AA28D9AA8D88}" type="presParOf" srcId="{D57B0F95-CFBA-4990-93FA-291583363679}" destId="{6D3700E0-6EEA-42E3-ADE7-4641F762CA0F}" srcOrd="2" destOrd="0" presId="urn:microsoft.com/office/officeart/2005/8/layout/cycle4"/>
    <dgm:cxn modelId="{C28B91F2-B81E-4C9E-99E8-7D08043E54B6}" type="presParOf" srcId="{D57B0F95-CFBA-4990-93FA-291583363679}" destId="{751C9C0F-5AEB-40FE-8291-FA0AC9E6C535}" srcOrd="3" destOrd="0" presId="urn:microsoft.com/office/officeart/2005/8/layout/cycle4"/>
  </dgm:cxnLst>
  <dgm:bg>
    <a:solidFill>
      <a:schemeClr val="bg1"/>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9793CE-E1C3-49C4-B418-70DD1A973BFB}">
      <dsp:nvSpPr>
        <dsp:cNvPr id="0" name=""/>
        <dsp:cNvSpPr/>
      </dsp:nvSpPr>
      <dsp:spPr>
        <a:xfrm>
          <a:off x="2053494" y="206253"/>
          <a:ext cx="4887806" cy="1808463"/>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80C341-9A22-4F83-A2D0-61EB1DE364F9}">
      <dsp:nvSpPr>
        <dsp:cNvPr id="0" name=""/>
        <dsp:cNvSpPr/>
      </dsp:nvSpPr>
      <dsp:spPr>
        <a:xfrm>
          <a:off x="4030509" y="3997704"/>
          <a:ext cx="947249" cy="645879"/>
        </a:xfrm>
        <a:prstGeom prst="down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3B4D286-CDE4-4E40-9673-DD3BFB9708B0}">
      <dsp:nvSpPr>
        <dsp:cNvPr id="0" name=""/>
        <dsp:cNvSpPr/>
      </dsp:nvSpPr>
      <dsp:spPr>
        <a:xfrm>
          <a:off x="2230735" y="4382090"/>
          <a:ext cx="4546797" cy="12110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en-GB" sz="2600" b="0" i="0" kern="1200" dirty="0" smtClean="0"/>
            <a:t>Targets for Communication Competency in AAC</a:t>
          </a:r>
          <a:endParaRPr lang="en-US" sz="2600" kern="1200" dirty="0"/>
        </a:p>
      </dsp:txBody>
      <dsp:txXfrm>
        <a:off x="2230735" y="4382090"/>
        <a:ext cx="4546797" cy="1211024"/>
      </dsp:txXfrm>
    </dsp:sp>
    <dsp:sp modelId="{DA6097CE-6823-4B0A-8B73-888B8895C784}">
      <dsp:nvSpPr>
        <dsp:cNvPr id="0" name=""/>
        <dsp:cNvSpPr/>
      </dsp:nvSpPr>
      <dsp:spPr>
        <a:xfrm>
          <a:off x="3904545" y="1981573"/>
          <a:ext cx="1515814" cy="15158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Goals</a:t>
          </a:r>
          <a:endParaRPr lang="en-US" sz="1800" b="1" kern="1200" dirty="0"/>
        </a:p>
      </dsp:txBody>
      <dsp:txXfrm>
        <a:off x="4126531" y="2203559"/>
        <a:ext cx="1071842" cy="1071842"/>
      </dsp:txXfrm>
    </dsp:sp>
    <dsp:sp modelId="{35CD114E-1E5E-4CA9-B18D-8A458BF17CFA}">
      <dsp:nvSpPr>
        <dsp:cNvPr id="0" name=""/>
        <dsp:cNvSpPr/>
      </dsp:nvSpPr>
      <dsp:spPr>
        <a:xfrm>
          <a:off x="2819896" y="844375"/>
          <a:ext cx="1515814" cy="15158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IEP</a:t>
          </a:r>
          <a:endParaRPr lang="en-US" sz="1800" b="1" kern="1200" dirty="0"/>
        </a:p>
      </dsp:txBody>
      <dsp:txXfrm>
        <a:off x="3041882" y="1066361"/>
        <a:ext cx="1071842" cy="1071842"/>
      </dsp:txXfrm>
    </dsp:sp>
    <dsp:sp modelId="{5DB84AED-5114-4BDE-8BF2-734A709ADB5C}">
      <dsp:nvSpPr>
        <dsp:cNvPr id="0" name=""/>
        <dsp:cNvSpPr/>
      </dsp:nvSpPr>
      <dsp:spPr>
        <a:xfrm>
          <a:off x="4089545" y="327524"/>
          <a:ext cx="2075513" cy="181653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Presumed Competence</a:t>
          </a:r>
          <a:endParaRPr lang="en-US" sz="1800" b="1" kern="1200" dirty="0"/>
        </a:p>
      </dsp:txBody>
      <dsp:txXfrm>
        <a:off x="4393497" y="593550"/>
        <a:ext cx="1467609" cy="1284485"/>
      </dsp:txXfrm>
    </dsp:sp>
    <dsp:sp modelId="{266E2A75-F536-420D-B31B-993D52C7E31A}">
      <dsp:nvSpPr>
        <dsp:cNvPr id="0" name=""/>
        <dsp:cNvSpPr/>
      </dsp:nvSpPr>
      <dsp:spPr>
        <a:xfrm>
          <a:off x="1851836" y="-203551"/>
          <a:ext cx="5304596" cy="4521158"/>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86F44-5C0D-4707-B355-A1FA2FCC8577}">
      <dsp:nvSpPr>
        <dsp:cNvPr id="0" name=""/>
        <dsp:cNvSpPr/>
      </dsp:nvSpPr>
      <dsp:spPr>
        <a:xfrm>
          <a:off x="6057849" y="3791531"/>
          <a:ext cx="3086150" cy="2977181"/>
        </a:xfrm>
        <a:prstGeom prst="roundRect">
          <a:avLst>
            <a:gd name="adj" fmla="val 10000"/>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r" defTabSz="800100">
            <a:lnSpc>
              <a:spcPct val="90000"/>
            </a:lnSpc>
            <a:spcBef>
              <a:spcPct val="0"/>
            </a:spcBef>
            <a:spcAft>
              <a:spcPct val="15000"/>
            </a:spcAft>
            <a:buChar char="••"/>
          </a:pPr>
          <a:r>
            <a:rPr lang="en-GB" sz="1800" kern="1200" noProof="0" dirty="0" smtClean="0"/>
            <a:t>Modality flexibility</a:t>
          </a:r>
          <a:endParaRPr lang="en-GB" sz="1800" kern="1200" noProof="0" dirty="0"/>
        </a:p>
        <a:p>
          <a:pPr marL="171450" lvl="1" indent="-171450" algn="r" defTabSz="800100">
            <a:lnSpc>
              <a:spcPct val="90000"/>
            </a:lnSpc>
            <a:spcBef>
              <a:spcPct val="0"/>
            </a:spcBef>
            <a:spcAft>
              <a:spcPct val="15000"/>
            </a:spcAft>
            <a:buChar char="••"/>
          </a:pPr>
          <a:r>
            <a:rPr lang="en-GB" sz="1800" kern="1200" noProof="0" dirty="0" smtClean="0"/>
            <a:t>Initiating Strategies</a:t>
          </a:r>
          <a:endParaRPr lang="en-GB" sz="1800" kern="1200" noProof="0" dirty="0"/>
        </a:p>
        <a:p>
          <a:pPr marL="171450" lvl="1" indent="-171450" algn="r" defTabSz="800100">
            <a:lnSpc>
              <a:spcPct val="90000"/>
            </a:lnSpc>
            <a:spcBef>
              <a:spcPct val="0"/>
            </a:spcBef>
            <a:spcAft>
              <a:spcPct val="15000"/>
            </a:spcAft>
            <a:buChar char="••"/>
          </a:pPr>
          <a:r>
            <a:rPr lang="en-GB" sz="1800" kern="1200" noProof="0" dirty="0" smtClean="0"/>
            <a:t>Signalling Breakdown</a:t>
          </a:r>
          <a:endParaRPr lang="en-GB" sz="1800" kern="1200" noProof="0" dirty="0"/>
        </a:p>
        <a:p>
          <a:pPr marL="171450" lvl="1" indent="-171450" algn="r" defTabSz="800100">
            <a:lnSpc>
              <a:spcPct val="90000"/>
            </a:lnSpc>
            <a:spcBef>
              <a:spcPct val="0"/>
            </a:spcBef>
            <a:spcAft>
              <a:spcPct val="15000"/>
            </a:spcAft>
            <a:buChar char="••"/>
          </a:pPr>
          <a:r>
            <a:rPr lang="en-GB" sz="1800" kern="1200" noProof="0" dirty="0" smtClean="0"/>
            <a:t>Contradiction</a:t>
          </a:r>
          <a:endParaRPr lang="en-GB" sz="1800" kern="1200" noProof="0" dirty="0"/>
        </a:p>
        <a:p>
          <a:pPr marL="171450" lvl="1" indent="-171450" algn="r" defTabSz="800100">
            <a:lnSpc>
              <a:spcPct val="90000"/>
            </a:lnSpc>
            <a:spcBef>
              <a:spcPct val="0"/>
            </a:spcBef>
            <a:spcAft>
              <a:spcPct val="15000"/>
            </a:spcAft>
            <a:buChar char="••"/>
          </a:pPr>
          <a:r>
            <a:rPr lang="en-GB" sz="1800" kern="1200" noProof="0" dirty="0" smtClean="0"/>
            <a:t>Providing clarification</a:t>
          </a:r>
          <a:endParaRPr lang="en-GB" sz="1800" kern="1200" noProof="0" dirty="0"/>
        </a:p>
      </dsp:txBody>
      <dsp:txXfrm>
        <a:off x="7046967" y="4599099"/>
        <a:ext cx="2033759" cy="2106339"/>
      </dsp:txXfrm>
    </dsp:sp>
    <dsp:sp modelId="{EFB63A42-5E1A-429C-B730-31DE47816F49}">
      <dsp:nvSpPr>
        <dsp:cNvPr id="0" name=""/>
        <dsp:cNvSpPr/>
      </dsp:nvSpPr>
      <dsp:spPr>
        <a:xfrm>
          <a:off x="0" y="3485726"/>
          <a:ext cx="3375904" cy="2186820"/>
        </a:xfrm>
        <a:prstGeom prst="roundRect">
          <a:avLst>
            <a:gd name="adj" fmla="val 10000"/>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en-GB" sz="1800" kern="1200" noProof="0" dirty="0" smtClean="0"/>
            <a:t>Power of Communication</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Eye-contact</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Turn-taking</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Greeting</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Yes/No signalling</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Responding</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Requesting object/action</a:t>
          </a:r>
          <a:endParaRPr lang="en-GB" sz="1800" kern="1200" noProof="0" dirty="0"/>
        </a:p>
      </dsp:txBody>
      <dsp:txXfrm>
        <a:off x="48037" y="4080468"/>
        <a:ext cx="2267058" cy="1544041"/>
      </dsp:txXfrm>
    </dsp:sp>
    <dsp:sp modelId="{05E6A6C2-4879-4AEE-BEAD-22F0B7FF7BB7}">
      <dsp:nvSpPr>
        <dsp:cNvPr id="0" name=""/>
        <dsp:cNvSpPr/>
      </dsp:nvSpPr>
      <dsp:spPr>
        <a:xfrm>
          <a:off x="5768095" y="88631"/>
          <a:ext cx="3375904" cy="3073925"/>
        </a:xfrm>
        <a:prstGeom prst="roundRect">
          <a:avLst>
            <a:gd name="adj" fmla="val 10000"/>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en-GB" sz="1800" kern="1200" noProof="0" dirty="0" smtClean="0"/>
            <a:t>Cause and Effect</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Vocal: </a:t>
          </a:r>
          <a:r>
            <a:rPr lang="en-GB" sz="1800" kern="1200" noProof="0" dirty="0" err="1" smtClean="0"/>
            <a:t>Neuromotor</a:t>
          </a:r>
          <a:r>
            <a:rPr lang="en-GB" sz="1800" kern="1200" noProof="0" dirty="0" smtClean="0"/>
            <a:t> speech processing</a:t>
          </a:r>
          <a:endParaRPr lang="en-GB" sz="1800" kern="1200" noProof="0" dirty="0"/>
        </a:p>
        <a:p>
          <a:pPr marL="171450" lvl="1" indent="-171450" algn="ctr" defTabSz="800100">
            <a:lnSpc>
              <a:spcPct val="90000"/>
            </a:lnSpc>
            <a:spcBef>
              <a:spcPct val="0"/>
            </a:spcBef>
            <a:spcAft>
              <a:spcPct val="15000"/>
            </a:spcAft>
            <a:buChar char="••"/>
          </a:pPr>
          <a:r>
            <a:rPr lang="en-GB" sz="1800" kern="1200" noProof="0" dirty="0" smtClean="0"/>
            <a:t>Visual: Eye pointing, tracking, scanning , E-</a:t>
          </a:r>
          <a:r>
            <a:rPr lang="en-GB" sz="1800" kern="1200" noProof="0" dirty="0" err="1" smtClean="0"/>
            <a:t>tran</a:t>
          </a:r>
          <a:r>
            <a:rPr lang="en-GB" sz="1800" kern="1200" noProof="0" dirty="0" smtClean="0"/>
            <a:t> </a:t>
          </a:r>
          <a:endParaRPr lang="en-GB" sz="1800" kern="1200" noProof="0" dirty="0"/>
        </a:p>
        <a:p>
          <a:pPr marL="171450" lvl="1" indent="-171450" algn="r" defTabSz="800100">
            <a:lnSpc>
              <a:spcPct val="90000"/>
            </a:lnSpc>
            <a:spcBef>
              <a:spcPct val="0"/>
            </a:spcBef>
            <a:spcAft>
              <a:spcPct val="15000"/>
            </a:spcAft>
            <a:buChar char="••"/>
          </a:pPr>
          <a:r>
            <a:rPr lang="en-GB" sz="1800" kern="1200" noProof="0" dirty="0" smtClean="0"/>
            <a:t>Manual; chart indication, switch operation, aid operation</a:t>
          </a:r>
          <a:endParaRPr lang="en-GB" sz="1800" kern="1200" noProof="0" dirty="0"/>
        </a:p>
      </dsp:txBody>
      <dsp:txXfrm>
        <a:off x="6848391" y="156155"/>
        <a:ext cx="2228084" cy="2170396"/>
      </dsp:txXfrm>
    </dsp:sp>
    <dsp:sp modelId="{028644FA-4D71-4638-AE57-6922F994EFD4}">
      <dsp:nvSpPr>
        <dsp:cNvPr id="0" name=""/>
        <dsp:cNvSpPr/>
      </dsp:nvSpPr>
      <dsp:spPr>
        <a:xfrm>
          <a:off x="14" y="116634"/>
          <a:ext cx="3375904" cy="2829242"/>
        </a:xfrm>
        <a:prstGeom prst="roundRect">
          <a:avLst>
            <a:gd name="adj" fmla="val 10000"/>
          </a:avLst>
        </a:prstGeom>
        <a:solidFill>
          <a:schemeClr val="lt1">
            <a:alpha val="9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t" anchorCtr="0">
          <a:noAutofit/>
        </a:bodyPr>
        <a:lstStyle/>
        <a:p>
          <a:pPr marL="171450" lvl="1" indent="-171450" algn="l" defTabSz="800100">
            <a:lnSpc>
              <a:spcPct val="90000"/>
            </a:lnSpc>
            <a:spcBef>
              <a:spcPct val="0"/>
            </a:spcBef>
            <a:spcAft>
              <a:spcPct val="15000"/>
            </a:spcAft>
            <a:buChar char="••"/>
          </a:pPr>
          <a:r>
            <a:rPr lang="en-GB" sz="1800" kern="1200" noProof="0" dirty="0" smtClean="0"/>
            <a:t>Language Development</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Symbolic Understanding</a:t>
          </a:r>
          <a:endParaRPr lang="en-GB" sz="1800" kern="1200" noProof="0" dirty="0"/>
        </a:p>
        <a:p>
          <a:pPr marL="171450" lvl="1" indent="-171450" algn="l" defTabSz="800100">
            <a:lnSpc>
              <a:spcPct val="90000"/>
            </a:lnSpc>
            <a:spcBef>
              <a:spcPct val="0"/>
            </a:spcBef>
            <a:spcAft>
              <a:spcPct val="15000"/>
            </a:spcAft>
            <a:buChar char="••"/>
          </a:pPr>
          <a:r>
            <a:rPr lang="en-GB" sz="1800" kern="1200" noProof="0" dirty="0" smtClean="0"/>
            <a:t>System Introduction</a:t>
          </a:r>
          <a:endParaRPr lang="en-GB" sz="1800" kern="1200" noProof="0" dirty="0"/>
        </a:p>
      </dsp:txBody>
      <dsp:txXfrm>
        <a:off x="62163" y="178783"/>
        <a:ext cx="2238834" cy="1997633"/>
      </dsp:txXfrm>
    </dsp:sp>
    <dsp:sp modelId="{AEF1EBA3-7F13-422E-81F3-F481D35D1EA0}">
      <dsp:nvSpPr>
        <dsp:cNvPr id="0" name=""/>
        <dsp:cNvSpPr/>
      </dsp:nvSpPr>
      <dsp:spPr>
        <a:xfrm>
          <a:off x="1544620" y="401620"/>
          <a:ext cx="2959041" cy="2959041"/>
        </a:xfrm>
        <a:prstGeom prst="pieWedge">
          <a:avLst/>
        </a:prstGeom>
        <a:solidFill>
          <a:srgbClr val="33339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en-GB" sz="2400" kern="1200" noProof="0" dirty="0" smtClean="0"/>
            <a:t>Linguistic competence</a:t>
          </a:r>
          <a:endParaRPr lang="en-GB" sz="2400" kern="1200" noProof="0" dirty="0"/>
        </a:p>
      </dsp:txBody>
      <dsp:txXfrm>
        <a:off x="2411303" y="1268303"/>
        <a:ext cx="2092358" cy="2092358"/>
      </dsp:txXfrm>
    </dsp:sp>
    <dsp:sp modelId="{C0807BDB-F7EF-4806-B3F8-7DEFB8506C14}">
      <dsp:nvSpPr>
        <dsp:cNvPr id="0" name=""/>
        <dsp:cNvSpPr/>
      </dsp:nvSpPr>
      <dsp:spPr>
        <a:xfrm rot="5400000">
          <a:off x="4640338" y="401620"/>
          <a:ext cx="2959041" cy="2959041"/>
        </a:xfrm>
        <a:prstGeom prst="pieWedge">
          <a:avLst/>
        </a:prstGeom>
        <a:solidFill>
          <a:srgbClr val="33339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en-GB" sz="2400" kern="1200" noProof="0" dirty="0" smtClean="0"/>
            <a:t>Operational Competence</a:t>
          </a:r>
          <a:endParaRPr lang="en-GB" sz="2400" kern="1200" noProof="0" dirty="0"/>
        </a:p>
      </dsp:txBody>
      <dsp:txXfrm rot="-5400000">
        <a:off x="4640338" y="1268303"/>
        <a:ext cx="2092358" cy="2092358"/>
      </dsp:txXfrm>
    </dsp:sp>
    <dsp:sp modelId="{4646122F-E400-4A93-96F0-6FE9FDEA58FD}">
      <dsp:nvSpPr>
        <dsp:cNvPr id="0" name=""/>
        <dsp:cNvSpPr/>
      </dsp:nvSpPr>
      <dsp:spPr>
        <a:xfrm rot="10800000">
          <a:off x="4640338" y="3497338"/>
          <a:ext cx="2959041" cy="2959041"/>
        </a:xfrm>
        <a:prstGeom prst="pieWedge">
          <a:avLst/>
        </a:prstGeom>
        <a:solidFill>
          <a:srgbClr val="33339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en-GB" sz="2400" kern="1200" noProof="0" dirty="0" smtClean="0"/>
            <a:t>Strategic Competence</a:t>
          </a:r>
          <a:endParaRPr lang="en-GB" sz="2400" kern="1200" noProof="0" dirty="0"/>
        </a:p>
      </dsp:txBody>
      <dsp:txXfrm rot="10800000">
        <a:off x="4640338" y="3497338"/>
        <a:ext cx="2092358" cy="2092358"/>
      </dsp:txXfrm>
    </dsp:sp>
    <dsp:sp modelId="{682D08CC-931B-474A-A136-2D212FBCD4F1}">
      <dsp:nvSpPr>
        <dsp:cNvPr id="0" name=""/>
        <dsp:cNvSpPr/>
      </dsp:nvSpPr>
      <dsp:spPr>
        <a:xfrm rot="16200000">
          <a:off x="1544620" y="3497338"/>
          <a:ext cx="2959041" cy="2959041"/>
        </a:xfrm>
        <a:prstGeom prst="pieWedge">
          <a:avLst/>
        </a:prstGeom>
        <a:solidFill>
          <a:srgbClr val="33339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en-GB" sz="2400" kern="1200" noProof="0" dirty="0" smtClean="0"/>
            <a:t>Social Competence</a:t>
          </a:r>
          <a:endParaRPr lang="en-GB" sz="2400" kern="1200" noProof="0" dirty="0"/>
        </a:p>
      </dsp:txBody>
      <dsp:txXfrm rot="5400000">
        <a:off x="2411303" y="3497338"/>
        <a:ext cx="2092358" cy="2092358"/>
      </dsp:txXfrm>
    </dsp:sp>
    <dsp:sp modelId="{6D3700E0-6EEA-42E3-ADE7-4641F762CA0F}">
      <dsp:nvSpPr>
        <dsp:cNvPr id="0" name=""/>
        <dsp:cNvSpPr/>
      </dsp:nvSpPr>
      <dsp:spPr>
        <a:xfrm>
          <a:off x="4061172" y="2813956"/>
          <a:ext cx="1021655" cy="888395"/>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51C9C0F-5AEB-40FE-8291-FA0AC9E6C535}">
      <dsp:nvSpPr>
        <dsp:cNvPr id="0" name=""/>
        <dsp:cNvSpPr/>
      </dsp:nvSpPr>
      <dsp:spPr>
        <a:xfrm rot="10800000">
          <a:off x="4061172" y="3155647"/>
          <a:ext cx="1021655" cy="888395"/>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2.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10252290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
        <p:cNvGrpSpPr/>
        <p:nvPr/>
      </p:nvGrpSpPr>
      <p:grpSpPr>
        <a:xfrm>
          <a:off x="0" y="0"/>
          <a:ext cx="0" cy="0"/>
          <a:chOff x="0" y="0"/>
          <a:chExt cx="0" cy="0"/>
        </a:xfrm>
      </p:grpSpPr>
      <p:sp>
        <p:nvSpPr>
          <p:cNvPr id="29" name="Google Shape;29;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0" name="Google Shape;30;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550076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Google Shape;36;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37" name="Google Shape;37;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21728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Google Shape;4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6" name="Google Shape;4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23778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smtClean="0">
                <a:solidFill>
                  <a:schemeClr val="tx1"/>
                </a:solidFill>
                <a:effectLst/>
                <a:latin typeface="Arial" charset="0"/>
                <a:ea typeface="+mn-ea"/>
                <a:cs typeface="+mn-cs"/>
              </a:rPr>
              <a:t>Light, J. (1989). Toward a Definition of Communicative Competence for individuals using augmentative and alternative communication systems. </a:t>
            </a:r>
            <a:r>
              <a:rPr lang="en-GB" sz="1200" b="0" i="1" kern="1200" dirty="0" smtClean="0">
                <a:solidFill>
                  <a:schemeClr val="tx1"/>
                </a:solidFill>
                <a:effectLst/>
                <a:latin typeface="Arial" charset="0"/>
                <a:ea typeface="+mn-ea"/>
                <a:cs typeface="+mn-cs"/>
              </a:rPr>
              <a:t>Augmentative and Alternative Communication</a:t>
            </a:r>
            <a:r>
              <a:rPr lang="en-GB" sz="1200" b="0" i="0" kern="1200" dirty="0" smtClean="0">
                <a:solidFill>
                  <a:schemeClr val="tx1"/>
                </a:solidFill>
                <a:effectLst/>
                <a:latin typeface="Arial" charset="0"/>
                <a:ea typeface="+mn-ea"/>
                <a:cs typeface="+mn-cs"/>
              </a:rPr>
              <a:t>, 137-144.</a:t>
            </a:r>
          </a:p>
          <a:p>
            <a:endParaRPr lang="en-GB" sz="1200" b="0" i="0" kern="1200" dirty="0" smtClean="0">
              <a:solidFill>
                <a:schemeClr val="tx1"/>
              </a:solidFill>
              <a:effectLst/>
              <a:latin typeface="Arial" charset="0"/>
              <a:ea typeface="+mn-ea"/>
              <a:cs typeface="+mn-cs"/>
            </a:endParaRPr>
          </a:p>
          <a:p>
            <a:r>
              <a:rPr lang="en-GB" sz="1200" b="0" i="0" kern="1200" dirty="0" smtClean="0">
                <a:solidFill>
                  <a:schemeClr val="tx1"/>
                </a:solidFill>
                <a:effectLst/>
                <a:latin typeface="Arial" charset="0"/>
                <a:ea typeface="+mn-ea"/>
                <a:cs typeface="+mn-cs"/>
              </a:rPr>
              <a:t>Download https://www.callscotland.org.uk/Common-Assets/spaw2/uploads/files/Augmentative-Communication-in-Practice-An-Introduction.pdf </a:t>
            </a:r>
            <a:endParaRPr lang="en-GB" dirty="0"/>
          </a:p>
        </p:txBody>
      </p:sp>
      <p:sp>
        <p:nvSpPr>
          <p:cNvPr id="4" name="Header Placeholder 3"/>
          <p:cNvSpPr>
            <a:spLocks noGrp="1"/>
          </p:cNvSpPr>
          <p:nvPr>
            <p:ph type="hdr" sz="quarter" idx="10"/>
          </p:nvPr>
        </p:nvSpPr>
        <p:spPr/>
        <p:txBody>
          <a:bodyPr/>
          <a:lstStyle/>
          <a:p>
            <a:pPr>
              <a:defRPr/>
            </a:pPr>
            <a:r>
              <a:rPr lang="en-GB" smtClean="0"/>
              <a:t>Alternative Methods of Communication</a:t>
            </a:r>
            <a:endParaRPr lang="en-GB"/>
          </a:p>
        </p:txBody>
      </p:sp>
      <p:sp>
        <p:nvSpPr>
          <p:cNvPr id="5" name="Date Placeholder 4"/>
          <p:cNvSpPr>
            <a:spLocks noGrp="1"/>
          </p:cNvSpPr>
          <p:nvPr>
            <p:ph type="dt" idx="11"/>
          </p:nvPr>
        </p:nvSpPr>
        <p:spPr/>
        <p:txBody>
          <a:bodyPr/>
          <a:lstStyle/>
          <a:p>
            <a:pPr>
              <a:defRPr/>
            </a:pPr>
            <a:r>
              <a:rPr lang="en-GB" smtClean="0"/>
              <a:t>15/11/06</a:t>
            </a:r>
            <a:endParaRPr lang="en-GB"/>
          </a:p>
        </p:txBody>
      </p:sp>
      <p:sp>
        <p:nvSpPr>
          <p:cNvPr id="6" name="Footer Placeholder 5"/>
          <p:cNvSpPr>
            <a:spLocks noGrp="1"/>
          </p:cNvSpPr>
          <p:nvPr>
            <p:ph type="ftr" sz="quarter" idx="12"/>
          </p:nvPr>
        </p:nvSpPr>
        <p:spPr/>
        <p:txBody>
          <a:bodyPr/>
          <a:lstStyle/>
          <a:p>
            <a:pPr>
              <a:defRPr/>
            </a:pPr>
            <a:r>
              <a:rPr lang="en-GB" smtClean="0"/>
              <a:t>E.A. Draffan      http://www.emptech.info</a:t>
            </a:r>
            <a:endParaRPr lang="en-GB"/>
          </a:p>
        </p:txBody>
      </p:sp>
      <p:sp>
        <p:nvSpPr>
          <p:cNvPr id="7" name="Slide Number Placeholder 6"/>
          <p:cNvSpPr>
            <a:spLocks noGrp="1"/>
          </p:cNvSpPr>
          <p:nvPr>
            <p:ph type="sldNum" sz="quarter" idx="13"/>
          </p:nvPr>
        </p:nvSpPr>
        <p:spPr/>
        <p:txBody>
          <a:bodyPr/>
          <a:lstStyle/>
          <a:p>
            <a:pPr>
              <a:defRPr/>
            </a:pPr>
            <a:fld id="{515AC6CC-5EAA-498A-95A5-E4884525E1DF}" type="slidenum">
              <a:rPr lang="en-GB" altLang="en-US" smtClean="0"/>
              <a:pPr>
                <a:defRPr/>
              </a:pPr>
              <a:t>13</a:t>
            </a:fld>
            <a:endParaRPr lang="en-GB" altLang="en-US" dirty="0"/>
          </a:p>
        </p:txBody>
      </p:sp>
    </p:spTree>
    <p:extLst>
      <p:ext uri="{BB962C8B-B14F-4D97-AF65-F5344CB8AC3E}">
        <p14:creationId xmlns:p14="http://schemas.microsoft.com/office/powerpoint/2010/main" val="1824065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27" name="Google Shape;127;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380204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15"/>
          <p:cNvSpPr txBox="1">
            <a:spLocks noGrp="1"/>
          </p:cNvSpPr>
          <p:nvPr>
            <p:ph type="subTitle" idx="1"/>
          </p:nvPr>
        </p:nvSpPr>
        <p:spPr>
          <a:xfrm>
            <a:off x="327526" y="4685632"/>
            <a:ext cx="4244474" cy="1247274"/>
          </a:xfrm>
          <a:prstGeom prst="rect">
            <a:avLst/>
          </a:prstGeom>
          <a:noFill/>
          <a:ln>
            <a:noFill/>
          </a:ln>
        </p:spPr>
        <p:txBody>
          <a:bodyPr spcFirstLastPara="1" wrap="square" lIns="91425" tIns="45700" rIns="91425" bIns="45700" anchor="t" anchorCtr="0">
            <a:normAutofit/>
          </a:bodyPr>
          <a:lstStyle>
            <a:lvl1pPr lvl="0" algn="l">
              <a:spcBef>
                <a:spcPts val="640"/>
              </a:spcBef>
              <a:spcAft>
                <a:spcPts val="0"/>
              </a:spcAft>
              <a:buSzPts val="3200"/>
              <a:buNone/>
              <a:defRPr>
                <a:solidFill>
                  <a:srgbClr val="206EB5"/>
                </a:solidFill>
              </a:defRPr>
            </a:lvl1pPr>
            <a:lvl2pPr lvl="1" algn="ctr">
              <a:spcBef>
                <a:spcPts val="560"/>
              </a:spcBef>
              <a:spcAft>
                <a:spcPts val="0"/>
              </a:spcAft>
              <a:buSzPts val="2800"/>
              <a:buNone/>
              <a:defRPr>
                <a:solidFill>
                  <a:srgbClr val="888888"/>
                </a:solidFill>
              </a:defRPr>
            </a:lvl2pPr>
            <a:lvl3pPr lvl="2" algn="ctr">
              <a:spcBef>
                <a:spcPts val="480"/>
              </a:spcBef>
              <a:spcAft>
                <a:spcPts val="0"/>
              </a:spcAft>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r>
              <a:rPr lang="en-US"/>
              <a:t>Click to edit Master subtitle style</a:t>
            </a:r>
            <a:endParaRPr/>
          </a:p>
        </p:txBody>
      </p:sp>
      <p:sp>
        <p:nvSpPr>
          <p:cNvPr id="10" name="Google Shape;10;p15"/>
          <p:cNvSpPr txBox="1">
            <a:spLocks noGrp="1"/>
          </p:cNvSpPr>
          <p:nvPr>
            <p:ph type="ctrTitle"/>
          </p:nvPr>
        </p:nvSpPr>
        <p:spPr>
          <a:xfrm>
            <a:off x="327526" y="2710281"/>
            <a:ext cx="4244474" cy="188845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C33026"/>
              </a:buClr>
              <a:buSzPts val="4000"/>
              <a:buFont typeface="Calibri"/>
              <a:buNone/>
              <a:defRPr b="1">
                <a:solidFill>
                  <a:srgbClr val="C330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pic>
        <p:nvPicPr>
          <p:cNvPr id="11" name="Google Shape;11;p15"/>
          <p:cNvPicPr preferRelativeResize="0"/>
          <p:nvPr/>
        </p:nvPicPr>
        <p:blipFill rotWithShape="1">
          <a:blip r:embed="rId2">
            <a:alphaModFix/>
          </a:blip>
          <a:srcRect/>
          <a:stretch/>
        </p:blipFill>
        <p:spPr>
          <a:xfrm>
            <a:off x="1065953" y="148849"/>
            <a:ext cx="2353093" cy="2353093"/>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2"/>
        <p:cNvGrpSpPr/>
        <p:nvPr/>
      </p:nvGrpSpPr>
      <p:grpSpPr>
        <a:xfrm>
          <a:off x="0" y="0"/>
          <a:ext cx="0" cy="0"/>
          <a:chOff x="0" y="0"/>
          <a:chExt cx="0" cy="0"/>
        </a:xfrm>
      </p:grpSpPr>
      <p:sp>
        <p:nvSpPr>
          <p:cNvPr id="13" name="Google Shape;13;p16"/>
          <p:cNvSpPr/>
          <p:nvPr/>
        </p:nvSpPr>
        <p:spPr>
          <a:xfrm>
            <a:off x="0" y="0"/>
            <a:ext cx="9113644" cy="1300163"/>
          </a:xfrm>
          <a:prstGeom prst="rect">
            <a:avLst/>
          </a:prstGeom>
          <a:solidFill>
            <a:srgbClr val="206EB5"/>
          </a:solidFill>
          <a:ln w="9525" cap="flat" cmpd="sng">
            <a:solidFill>
              <a:srgbClr val="206EB5"/>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16"/>
          <p:cNvSpPr txBox="1">
            <a:spLocks noGrp="1"/>
          </p:cNvSpPr>
          <p:nvPr>
            <p:ph type="title"/>
          </p:nvPr>
        </p:nvSpPr>
        <p:spPr>
          <a:xfrm>
            <a:off x="-50006" y="0"/>
            <a:ext cx="9110749" cy="1300163"/>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lt1"/>
              </a:buClr>
              <a:buSzPts val="4000"/>
              <a:buFont typeface="Calibri"/>
              <a:buNone/>
              <a:defRPr sz="40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 name="Google Shape;15;p16"/>
          <p:cNvSpPr txBox="1">
            <a:spLocks noGrp="1"/>
          </p:cNvSpPr>
          <p:nvPr>
            <p:ph type="body" idx="1"/>
          </p:nvPr>
        </p:nvSpPr>
        <p:spPr>
          <a:xfrm>
            <a:off x="457200" y="1828800"/>
            <a:ext cx="8229600" cy="3999832"/>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rgbClr val="C33026"/>
              </a:buClr>
              <a:buSzPts val="3200"/>
              <a:buChar char="•"/>
              <a:defRPr b="0"/>
            </a:lvl1pPr>
            <a:lvl2pPr marL="914400" lvl="1" indent="-406400" algn="l">
              <a:spcBef>
                <a:spcPts val="560"/>
              </a:spcBef>
              <a:spcAft>
                <a:spcPts val="0"/>
              </a:spcAft>
              <a:buSzPts val="2800"/>
              <a:buChar char="–"/>
              <a:defRPr b="0"/>
            </a:lvl2pPr>
            <a:lvl3pPr marL="1371600" lvl="2" indent="-381000" algn="l">
              <a:spcBef>
                <a:spcPts val="480"/>
              </a:spcBef>
              <a:spcAft>
                <a:spcPts val="0"/>
              </a:spcAft>
              <a:buClr>
                <a:srgbClr val="004987"/>
              </a:buClr>
              <a:buSzPts val="24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pPr lvl="0"/>
            <a:r>
              <a:rPr lang="en-US"/>
              <a:t>Click to edit Master text styles</a:t>
            </a:r>
          </a:p>
        </p:txBody>
      </p:sp>
      <p:sp>
        <p:nvSpPr>
          <p:cNvPr id="16" name="Google Shape;16;p16"/>
          <p:cNvSpPr txBox="1"/>
          <p:nvPr/>
        </p:nvSpPr>
        <p:spPr>
          <a:xfrm>
            <a:off x="8686799" y="109454"/>
            <a:ext cx="373945" cy="365125"/>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fld id="{00000000-1234-1234-1234-123412341234}" type="slidenum">
              <a:rPr lang="en-GB" sz="1400" b="1" i="0" u="none" strike="noStrike" cap="none">
                <a:solidFill>
                  <a:schemeClr val="dk1"/>
                </a:solidFill>
                <a:latin typeface="Calibri"/>
                <a:ea typeface="Calibri"/>
                <a:cs typeface="Calibri"/>
                <a:sym typeface="Calibri"/>
              </a:rPr>
              <a:t>‹#›</a:t>
            </a:fld>
            <a:endParaRPr sz="1400" b="1" i="0" u="none" strike="noStrike" cap="none">
              <a:solidFill>
                <a:schemeClr val="dk1"/>
              </a:solidFill>
              <a:latin typeface="Calibri"/>
              <a:ea typeface="Calibri"/>
              <a:cs typeface="Calibri"/>
              <a:sym typeface="Calibri"/>
            </a:endParaRPr>
          </a:p>
        </p:txBody>
      </p:sp>
      <p:pic>
        <p:nvPicPr>
          <p:cNvPr id="17" name="Google Shape;17;p16"/>
          <p:cNvPicPr preferRelativeResize="0"/>
          <p:nvPr/>
        </p:nvPicPr>
        <p:blipFill rotWithShape="1">
          <a:blip r:embed="rId2">
            <a:alphaModFix/>
          </a:blip>
          <a:srcRect/>
          <a:stretch/>
        </p:blipFill>
        <p:spPr>
          <a:xfrm>
            <a:off x="8144246" y="5828632"/>
            <a:ext cx="969398" cy="96939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4"/>
          <p:cNvSpPr txBox="1">
            <a:spLocks noGrp="1"/>
          </p:cNvSpPr>
          <p:nvPr>
            <p:ph type="title"/>
          </p:nvPr>
        </p:nvSpPr>
        <p:spPr>
          <a:xfrm>
            <a:off x="457200" y="274638"/>
            <a:ext cx="8178799" cy="861306"/>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FFFFFF"/>
              </a:buClr>
              <a:buSzPts val="4000"/>
              <a:buFont typeface="Calibri"/>
              <a:buNone/>
              <a:defRPr sz="4000" b="1"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4"/>
          <p:cNvSpPr txBox="1">
            <a:spLocks noGrp="1"/>
          </p:cNvSpPr>
          <p:nvPr>
            <p:ph type="body" idx="1"/>
          </p:nvPr>
        </p:nvSpPr>
        <p:spPr>
          <a:xfrm>
            <a:off x="457200" y="1381477"/>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rgbClr val="C33026"/>
              </a:buClr>
              <a:buSzPts val="3200"/>
              <a:buFont typeface="Arial"/>
              <a:buChar char="•"/>
              <a:defRPr sz="3200" b="1"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rgbClr val="009DDC"/>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rgbClr val="004987"/>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tdvox.web-downloads.s3.amazonaws.com/MyTobiiDynavox/dagg%202%20-%20writable.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niederfamily.blogspot.com/2013/07/i-am-not-mind-reader-and-neither-are-you.html"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training.globalsymbols.com/course/index.php?categoryid=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vantatenhove.com/files/papers/Common/NLD&amp;AAC.doc"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youtu.be/-ag1agoMzUU" TargetMode="External"/><Relationship Id="rId2" Type="http://schemas.openxmlformats.org/officeDocument/2006/relationships/slideLayout" Target="../slideLayouts/slideLayout2.xml"/><Relationship Id="rId1" Type="http://schemas.openxmlformats.org/officeDocument/2006/relationships/video" Target="https://www.youtube.com/embed/-ag1agoMzUU" TargetMode="Externa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1"/>
        <p:cNvGrpSpPr/>
        <p:nvPr/>
      </p:nvGrpSpPr>
      <p:grpSpPr>
        <a:xfrm>
          <a:off x="0" y="0"/>
          <a:ext cx="0" cy="0"/>
          <a:chOff x="0" y="0"/>
          <a:chExt cx="0" cy="0"/>
        </a:xfrm>
      </p:grpSpPr>
      <p:sp>
        <p:nvSpPr>
          <p:cNvPr id="32" name="Google Shape;32;p1"/>
          <p:cNvSpPr txBox="1">
            <a:spLocks noGrp="1"/>
          </p:cNvSpPr>
          <p:nvPr>
            <p:ph type="subTitle" idx="1"/>
          </p:nvPr>
        </p:nvSpPr>
        <p:spPr>
          <a:xfrm>
            <a:off x="3733480" y="3558778"/>
            <a:ext cx="3536576" cy="997854"/>
          </a:xfrm>
          <a:prstGeom prst="rect">
            <a:avLst/>
          </a:prstGeom>
          <a:noFill/>
          <a:ln>
            <a:noFill/>
          </a:ln>
        </p:spPr>
        <p:txBody>
          <a:bodyPr spcFirstLastPara="1" wrap="square" lIns="68550" tIns="34275" rIns="68550" bIns="34275" anchor="t" anchorCtr="0">
            <a:noAutofit/>
          </a:bodyPr>
          <a:lstStyle/>
          <a:p>
            <a:pPr marL="0" lvl="0" indent="0" algn="ctr" rtl="0">
              <a:spcBef>
                <a:spcPts val="0"/>
              </a:spcBef>
              <a:spcAft>
                <a:spcPts val="0"/>
              </a:spcAft>
              <a:buSzPts val="3200"/>
              <a:buNone/>
            </a:pPr>
            <a:r>
              <a:rPr lang="en-GB" dirty="0" smtClean="0"/>
              <a:t>E.A. Draffan</a:t>
            </a:r>
            <a:endParaRPr dirty="0"/>
          </a:p>
        </p:txBody>
      </p:sp>
      <p:sp>
        <p:nvSpPr>
          <p:cNvPr id="33" name="Google Shape;33;p1"/>
          <p:cNvSpPr txBox="1">
            <a:spLocks noGrp="1"/>
          </p:cNvSpPr>
          <p:nvPr>
            <p:ph type="ctrTitle"/>
          </p:nvPr>
        </p:nvSpPr>
        <p:spPr>
          <a:xfrm>
            <a:off x="3002536" y="2458890"/>
            <a:ext cx="4998464" cy="977043"/>
          </a:xfrm>
          <a:prstGeom prst="rect">
            <a:avLst/>
          </a:prstGeom>
          <a:noFill/>
          <a:ln>
            <a:noFill/>
          </a:ln>
        </p:spPr>
        <p:txBody>
          <a:bodyPr spcFirstLastPara="1" wrap="square" lIns="68550" tIns="34275" rIns="68550" bIns="34275" anchor="b" anchorCtr="0">
            <a:noAutofit/>
          </a:bodyPr>
          <a:lstStyle/>
          <a:p>
            <a:pPr lvl="0" algn="ctr"/>
            <a:r>
              <a:rPr lang="en-US" dirty="0" smtClean="0"/>
              <a:t>Integration of Outcome Measures and Planning </a:t>
            </a:r>
            <a:r>
              <a:rPr lang="en-US" dirty="0"/>
              <a:t>for </a:t>
            </a:r>
            <a:r>
              <a:rPr lang="en-US" dirty="0" smtClean="0"/>
              <a:t>Progression</a:t>
            </a:r>
            <a:r>
              <a:rPr lang="en-US" b="0" dirty="0"/>
              <a:t> </a:t>
            </a:r>
            <a:endParaRPr dirty="0"/>
          </a:p>
        </p:txBody>
      </p:sp>
      <p:pic>
        <p:nvPicPr>
          <p:cNvPr id="2" name="Picture 1">
            <a:extLst>
              <a:ext uri="{FF2B5EF4-FFF2-40B4-BE49-F238E27FC236}">
                <a16:creationId xmlns:a16="http://schemas.microsoft.com/office/drawing/2014/main" id="{DE7718B4-2829-496E-8D58-872602FC3C13}"/>
              </a:ext>
            </a:extLst>
          </p:cNvPr>
          <p:cNvPicPr>
            <a:picLocks noChangeAspect="1"/>
          </p:cNvPicPr>
          <p:nvPr/>
        </p:nvPicPr>
        <p:blipFill>
          <a:blip r:embed="rId3"/>
          <a:stretch>
            <a:fillRect/>
          </a:stretch>
        </p:blipFill>
        <p:spPr>
          <a:xfrm>
            <a:off x="1141775" y="3871359"/>
            <a:ext cx="2514951" cy="228631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01F52-4266-4938-8942-0592F50AF69B}"/>
              </a:ext>
            </a:extLst>
          </p:cNvPr>
          <p:cNvSpPr>
            <a:spLocks noGrp="1"/>
          </p:cNvSpPr>
          <p:nvPr>
            <p:ph type="title"/>
          </p:nvPr>
        </p:nvSpPr>
        <p:spPr/>
        <p:txBody>
          <a:bodyPr/>
          <a:lstStyle/>
          <a:p>
            <a:r>
              <a:rPr lang="en-GB" dirty="0"/>
              <a:t>Individual Education Plans</a:t>
            </a:r>
            <a:endParaRPr lang="en-US" dirty="0"/>
          </a:p>
        </p:txBody>
      </p:sp>
      <p:sp>
        <p:nvSpPr>
          <p:cNvPr id="3" name="Text Placeholder 2">
            <a:extLst>
              <a:ext uri="{FF2B5EF4-FFF2-40B4-BE49-F238E27FC236}">
                <a16:creationId xmlns:a16="http://schemas.microsoft.com/office/drawing/2014/main" id="{AD359ABA-F1AD-41DB-A9F6-C39966AE2CC2}"/>
              </a:ext>
            </a:extLst>
          </p:cNvPr>
          <p:cNvSpPr>
            <a:spLocks noGrp="1"/>
          </p:cNvSpPr>
          <p:nvPr>
            <p:ph type="body" idx="1"/>
          </p:nvPr>
        </p:nvSpPr>
        <p:spPr>
          <a:xfrm>
            <a:off x="457200" y="1485900"/>
            <a:ext cx="8229600" cy="5064919"/>
          </a:xfrm>
        </p:spPr>
        <p:txBody>
          <a:bodyPr>
            <a:noAutofit/>
          </a:bodyPr>
          <a:lstStyle/>
          <a:p>
            <a:pPr fontAlgn="base"/>
            <a:r>
              <a:rPr lang="en-US" sz="2800" dirty="0" smtClean="0"/>
              <a:t>An IEP is usually related to the general curriculum but should include the extra needs of a child where necessary – individual strategies are thought through with a team. </a:t>
            </a:r>
          </a:p>
          <a:p>
            <a:pPr fontAlgn="base"/>
            <a:r>
              <a:rPr lang="en-US" sz="2800" dirty="0" smtClean="0"/>
              <a:t>Ensure AAC strategies are well described </a:t>
            </a:r>
            <a:r>
              <a:rPr lang="en-US" sz="2800" dirty="0"/>
              <a:t>in the IEP, along with any additional time or resources required to support </a:t>
            </a:r>
            <a:r>
              <a:rPr lang="en-US" sz="2800" dirty="0" smtClean="0"/>
              <a:t>them – this means school staff can be made aware of the communication goals being set</a:t>
            </a:r>
            <a:endParaRPr lang="en-US" dirty="0"/>
          </a:p>
        </p:txBody>
      </p:sp>
    </p:spTree>
    <p:extLst>
      <p:ext uri="{BB962C8B-B14F-4D97-AF65-F5344CB8AC3E}">
        <p14:creationId xmlns:p14="http://schemas.microsoft.com/office/powerpoint/2010/main" val="33618189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595A4-D10F-4325-A2C7-F9AED4FE5D8E}"/>
              </a:ext>
            </a:extLst>
          </p:cNvPr>
          <p:cNvSpPr>
            <a:spLocks noGrp="1"/>
          </p:cNvSpPr>
          <p:nvPr>
            <p:ph type="title"/>
          </p:nvPr>
        </p:nvSpPr>
        <p:spPr/>
        <p:txBody>
          <a:bodyPr/>
          <a:lstStyle/>
          <a:p>
            <a:r>
              <a:rPr lang="en-GB" dirty="0"/>
              <a:t>IEP Tips!</a:t>
            </a:r>
            <a:endParaRPr lang="en-US" dirty="0"/>
          </a:p>
        </p:txBody>
      </p:sp>
      <p:sp>
        <p:nvSpPr>
          <p:cNvPr id="3" name="Text Placeholder 2">
            <a:extLst>
              <a:ext uri="{FF2B5EF4-FFF2-40B4-BE49-F238E27FC236}">
                <a16:creationId xmlns:a16="http://schemas.microsoft.com/office/drawing/2014/main" id="{AD71A53A-B3D1-4575-B143-7D2CD290BDB0}"/>
              </a:ext>
            </a:extLst>
          </p:cNvPr>
          <p:cNvSpPr>
            <a:spLocks noGrp="1"/>
          </p:cNvSpPr>
          <p:nvPr>
            <p:ph type="body" idx="1"/>
          </p:nvPr>
        </p:nvSpPr>
        <p:spPr>
          <a:xfrm>
            <a:off x="457200" y="1564481"/>
            <a:ext cx="8229600" cy="5293519"/>
          </a:xfrm>
        </p:spPr>
        <p:txBody>
          <a:bodyPr>
            <a:normAutofit fontScale="85000" lnSpcReduction="20000"/>
          </a:bodyPr>
          <a:lstStyle/>
          <a:p>
            <a:pPr fontAlgn="base"/>
            <a:r>
              <a:rPr lang="en-US" dirty="0"/>
              <a:t>Don’t list a particular device or App in the IEP. This device might be reviewed or changed before the IEP can be reviewed. Instead describe how the device works (e.g. “a symbol-based talking AAC device that is accessible with two switches”). </a:t>
            </a:r>
          </a:p>
          <a:p>
            <a:pPr fontAlgn="base"/>
            <a:r>
              <a:rPr lang="en-US" dirty="0"/>
              <a:t>Do ensure you include important accessories such as keyguards and switches (see Unit n for further information about these) </a:t>
            </a:r>
          </a:p>
          <a:p>
            <a:pPr fontAlgn="base"/>
            <a:r>
              <a:rPr lang="en-US" dirty="0"/>
              <a:t>Ensure that AAC training for those that support the individual is written into the IEP, particularly in the event of staff changing.</a:t>
            </a:r>
          </a:p>
          <a:p>
            <a:pPr lvl="1" fontAlgn="base"/>
            <a:r>
              <a:rPr lang="en-US" dirty="0"/>
              <a:t>AAC training includes training on how to use the device, and on implementing it successfully in the classroom, i.e. becoming an excellent communication partner! </a:t>
            </a:r>
          </a:p>
          <a:p>
            <a:endParaRPr lang="en-US" dirty="0"/>
          </a:p>
        </p:txBody>
      </p:sp>
    </p:spTree>
    <p:extLst>
      <p:ext uri="{BB962C8B-B14F-4D97-AF65-F5344CB8AC3E}">
        <p14:creationId xmlns:p14="http://schemas.microsoft.com/office/powerpoint/2010/main" val="3584910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E173-7701-4178-BDD7-1711BA97DABF}"/>
              </a:ext>
            </a:extLst>
          </p:cNvPr>
          <p:cNvSpPr>
            <a:spLocks noGrp="1"/>
          </p:cNvSpPr>
          <p:nvPr>
            <p:ph type="title"/>
          </p:nvPr>
        </p:nvSpPr>
        <p:spPr/>
        <p:txBody>
          <a:bodyPr/>
          <a:lstStyle/>
          <a:p>
            <a:r>
              <a:rPr lang="en-GB" dirty="0"/>
              <a:t>Setting Goals</a:t>
            </a:r>
            <a:endParaRPr lang="en-US" dirty="0"/>
          </a:p>
        </p:txBody>
      </p:sp>
      <p:sp>
        <p:nvSpPr>
          <p:cNvPr id="3" name="Text Placeholder 2">
            <a:extLst>
              <a:ext uri="{FF2B5EF4-FFF2-40B4-BE49-F238E27FC236}">
                <a16:creationId xmlns:a16="http://schemas.microsoft.com/office/drawing/2014/main" id="{715ED109-E418-493A-9DBF-6E363FB4628F}"/>
              </a:ext>
            </a:extLst>
          </p:cNvPr>
          <p:cNvSpPr>
            <a:spLocks noGrp="1"/>
          </p:cNvSpPr>
          <p:nvPr>
            <p:ph type="body" idx="1"/>
          </p:nvPr>
        </p:nvSpPr>
        <p:spPr>
          <a:xfrm>
            <a:off x="85725" y="1300163"/>
            <a:ext cx="8679657" cy="5429250"/>
          </a:xfrm>
        </p:spPr>
        <p:txBody>
          <a:bodyPr>
            <a:normAutofit fontScale="85000" lnSpcReduction="20000"/>
          </a:bodyPr>
          <a:lstStyle/>
          <a:p>
            <a:pPr marL="25400" indent="0" fontAlgn="base">
              <a:buNone/>
            </a:pPr>
            <a:r>
              <a:rPr lang="en-US" dirty="0"/>
              <a:t>When setting goals in the IEP, and more generally: </a:t>
            </a:r>
          </a:p>
          <a:p>
            <a:pPr marL="25400" indent="0" fontAlgn="base">
              <a:buNone/>
            </a:pPr>
            <a:endParaRPr lang="en-US" dirty="0"/>
          </a:p>
          <a:p>
            <a:pPr fontAlgn="base"/>
            <a:r>
              <a:rPr lang="en-US" dirty="0"/>
              <a:t>Specify your goals and how you are going to measure them</a:t>
            </a:r>
          </a:p>
          <a:p>
            <a:pPr fontAlgn="base"/>
            <a:r>
              <a:rPr lang="en-US" dirty="0"/>
              <a:t>Schools are busy so start with small objectives, saying ‘hello’ in the morning is part of a wider social goal</a:t>
            </a:r>
          </a:p>
          <a:p>
            <a:pPr fontAlgn="base"/>
            <a:r>
              <a:rPr lang="en-US" dirty="0"/>
              <a:t>Go beyond ‘requesting’ when stating goals – do include commenting, asking questions, sharing stories etc. </a:t>
            </a:r>
          </a:p>
          <a:p>
            <a:pPr fontAlgn="base"/>
            <a:r>
              <a:rPr lang="en-US" dirty="0"/>
              <a:t>Consider non-linguistic goals – remember Janice Light’s four areas of competency</a:t>
            </a:r>
          </a:p>
          <a:p>
            <a:pPr fontAlgn="base"/>
            <a:r>
              <a:rPr lang="en-US" dirty="0"/>
              <a:t>Who is responsible for the AAC goals? Is it the teacher or the Speech and Language Therapist? </a:t>
            </a:r>
          </a:p>
          <a:p>
            <a:pPr fontAlgn="base"/>
            <a:r>
              <a:rPr lang="en-US" dirty="0"/>
              <a:t>When writing goals there is no need to mention the device or the app – write them as typical language goals</a:t>
            </a:r>
          </a:p>
          <a:p>
            <a:endParaRPr lang="en-US" dirty="0"/>
          </a:p>
        </p:txBody>
      </p:sp>
    </p:spTree>
    <p:extLst>
      <p:ext uri="{BB962C8B-B14F-4D97-AF65-F5344CB8AC3E}">
        <p14:creationId xmlns:p14="http://schemas.microsoft.com/office/powerpoint/2010/main" val="1040662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50268208"/>
              </p:ext>
            </p:extLst>
          </p:nvPr>
        </p:nvGraphicFramePr>
        <p:xfrm>
          <a:off x="-7144" y="-72009"/>
          <a:ext cx="9144000" cy="685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a:xfrm>
            <a:off x="1691680" y="2780928"/>
            <a:ext cx="5688632" cy="1224136"/>
          </a:xfrm>
          <a:solidFill>
            <a:schemeClr val="accent1">
              <a:lumMod val="60000"/>
              <a:lumOff val="40000"/>
            </a:schemeClr>
          </a:solidFill>
          <a:ln>
            <a:solidFill>
              <a:srgbClr val="333393"/>
            </a:solidFill>
          </a:ln>
        </p:spPr>
        <p:txBody>
          <a:bodyPr>
            <a:normAutofit fontScale="90000"/>
          </a:bodyPr>
          <a:lstStyle/>
          <a:p>
            <a:pPr algn="ctr"/>
            <a:r>
              <a:rPr lang="en-GB" b="1" dirty="0">
                <a:solidFill>
                  <a:srgbClr val="333393"/>
                </a:solidFill>
              </a:rPr>
              <a:t>Communicative </a:t>
            </a:r>
            <a:r>
              <a:rPr lang="en-GB" b="1" dirty="0" smtClean="0">
                <a:solidFill>
                  <a:srgbClr val="333393"/>
                </a:solidFill>
              </a:rPr>
              <a:t>Competence</a:t>
            </a:r>
            <a:br>
              <a:rPr lang="en-GB" b="1" dirty="0" smtClean="0">
                <a:solidFill>
                  <a:srgbClr val="333393"/>
                </a:solidFill>
              </a:rPr>
            </a:br>
            <a:r>
              <a:rPr lang="en-GB" sz="1800" b="1" dirty="0" smtClean="0">
                <a:solidFill>
                  <a:srgbClr val="333393"/>
                </a:solidFill>
              </a:rPr>
              <a:t>sufficient knowledge judgement &amp; skills (Light, 1989)</a:t>
            </a:r>
            <a:r>
              <a:rPr lang="en-GB" b="1" dirty="0" smtClean="0">
                <a:solidFill>
                  <a:srgbClr val="333393"/>
                </a:solidFill>
              </a:rPr>
              <a:t/>
            </a:r>
            <a:br>
              <a:rPr lang="en-GB" b="1" dirty="0" smtClean="0">
                <a:solidFill>
                  <a:srgbClr val="333393"/>
                </a:solidFill>
              </a:rPr>
            </a:br>
            <a:r>
              <a:rPr lang="en-GB" sz="1800" b="1" dirty="0" smtClean="0">
                <a:solidFill>
                  <a:srgbClr val="333393"/>
                </a:solidFill>
              </a:rPr>
              <a:t>motivation, attitude, confidence &amp; resilience (Light,2003</a:t>
            </a:r>
            <a:r>
              <a:rPr lang="en-GB" sz="1800" b="1" dirty="0">
                <a:solidFill>
                  <a:srgbClr val="333393"/>
                </a:solidFill>
              </a:rPr>
              <a:t>) </a:t>
            </a:r>
          </a:p>
        </p:txBody>
      </p:sp>
      <p:sp>
        <p:nvSpPr>
          <p:cNvPr id="5" name="TextBox 4"/>
          <p:cNvSpPr txBox="1"/>
          <p:nvPr/>
        </p:nvSpPr>
        <p:spPr>
          <a:xfrm>
            <a:off x="5654" y="6555159"/>
            <a:ext cx="7656263" cy="461665"/>
          </a:xfrm>
          <a:prstGeom prst="rect">
            <a:avLst/>
          </a:prstGeom>
          <a:noFill/>
        </p:spPr>
        <p:txBody>
          <a:bodyPr wrap="none" rtlCol="0">
            <a:spAutoFit/>
          </a:bodyPr>
          <a:lstStyle/>
          <a:p>
            <a:r>
              <a:rPr lang="en-GB" sz="1000" i="1" dirty="0" smtClean="0"/>
              <a:t>Adapted Alison </a:t>
            </a:r>
            <a:r>
              <a:rPr lang="en-GB" sz="1000" i="1" dirty="0"/>
              <a:t>MacDonald (1991) developed from the original work of Janice Light (1989</a:t>
            </a:r>
            <a:r>
              <a:rPr lang="en-GB" sz="1000" i="1" dirty="0" smtClean="0"/>
              <a:t>) updated with elements from 2003 &amp; 2014 </a:t>
            </a:r>
            <a:endParaRPr lang="en-GB" sz="1000" i="1" dirty="0"/>
          </a:p>
          <a:p>
            <a:endParaRPr lang="en-GB" i="1" dirty="0"/>
          </a:p>
        </p:txBody>
      </p:sp>
      <p:sp>
        <p:nvSpPr>
          <p:cNvPr id="3" name="TextBox 2"/>
          <p:cNvSpPr txBox="1"/>
          <p:nvPr/>
        </p:nvSpPr>
        <p:spPr>
          <a:xfrm>
            <a:off x="2843807" y="5013176"/>
            <a:ext cx="3528393" cy="923330"/>
          </a:xfrm>
          <a:prstGeom prst="rect">
            <a:avLst/>
          </a:prstGeom>
          <a:solidFill>
            <a:schemeClr val="accent1">
              <a:lumMod val="60000"/>
              <a:lumOff val="40000"/>
            </a:schemeClr>
          </a:solidFill>
        </p:spPr>
        <p:txBody>
          <a:bodyPr wrap="square" rtlCol="0">
            <a:spAutoFit/>
          </a:bodyPr>
          <a:lstStyle/>
          <a:p>
            <a:pPr algn="ctr"/>
            <a:r>
              <a:rPr lang="en-GB" dirty="0" smtClean="0">
                <a:solidFill>
                  <a:srgbClr val="333393"/>
                </a:solidFill>
              </a:rPr>
              <a:t>Demographics</a:t>
            </a:r>
          </a:p>
          <a:p>
            <a:pPr algn="ctr"/>
            <a:r>
              <a:rPr lang="en-GB" dirty="0" smtClean="0">
                <a:solidFill>
                  <a:srgbClr val="333393"/>
                </a:solidFill>
              </a:rPr>
              <a:t>Scope of Communication Needs (Light &amp; McNaught 2014)</a:t>
            </a:r>
            <a:endParaRPr lang="en-GB" dirty="0">
              <a:solidFill>
                <a:srgbClr val="333393"/>
              </a:solidFill>
            </a:endParaRPr>
          </a:p>
        </p:txBody>
      </p:sp>
      <p:sp>
        <p:nvSpPr>
          <p:cNvPr id="6" name="TextBox 5"/>
          <p:cNvSpPr txBox="1"/>
          <p:nvPr/>
        </p:nvSpPr>
        <p:spPr>
          <a:xfrm>
            <a:off x="2843808" y="908720"/>
            <a:ext cx="3384376" cy="923330"/>
          </a:xfrm>
          <a:prstGeom prst="rect">
            <a:avLst/>
          </a:prstGeom>
          <a:solidFill>
            <a:schemeClr val="accent1">
              <a:lumMod val="60000"/>
              <a:lumOff val="40000"/>
            </a:schemeClr>
          </a:solidFill>
        </p:spPr>
        <p:txBody>
          <a:bodyPr wrap="square" rtlCol="0">
            <a:spAutoFit/>
          </a:bodyPr>
          <a:lstStyle/>
          <a:p>
            <a:pPr algn="ctr"/>
            <a:r>
              <a:rPr lang="en-GB" dirty="0" smtClean="0">
                <a:solidFill>
                  <a:srgbClr val="333393"/>
                </a:solidFill>
              </a:rPr>
              <a:t>Changes to AAC Systems</a:t>
            </a:r>
          </a:p>
          <a:p>
            <a:pPr algn="ctr"/>
            <a:r>
              <a:rPr lang="en-GB" dirty="0" smtClean="0">
                <a:solidFill>
                  <a:srgbClr val="333393"/>
                </a:solidFill>
              </a:rPr>
              <a:t>Expectations for Participation </a:t>
            </a:r>
          </a:p>
          <a:p>
            <a:pPr algn="ctr"/>
            <a:r>
              <a:rPr lang="en-GB" dirty="0" smtClean="0">
                <a:solidFill>
                  <a:srgbClr val="333393"/>
                </a:solidFill>
              </a:rPr>
              <a:t>(Light &amp; McNaught 2014)</a:t>
            </a:r>
            <a:endParaRPr lang="en-GB" dirty="0">
              <a:solidFill>
                <a:srgbClr val="333393"/>
              </a:solidFill>
            </a:endParaRPr>
          </a:p>
        </p:txBody>
      </p:sp>
    </p:spTree>
    <p:extLst>
      <p:ext uri="{BB962C8B-B14F-4D97-AF65-F5344CB8AC3E}">
        <p14:creationId xmlns:p14="http://schemas.microsoft.com/office/powerpoint/2010/main" val="16877643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07C0-67B2-4B08-8106-82B954C3E28F}"/>
              </a:ext>
            </a:extLst>
          </p:cNvPr>
          <p:cNvSpPr>
            <a:spLocks noGrp="1"/>
          </p:cNvSpPr>
          <p:nvPr>
            <p:ph type="title"/>
          </p:nvPr>
        </p:nvSpPr>
        <p:spPr/>
        <p:txBody>
          <a:bodyPr/>
          <a:lstStyle/>
          <a:p>
            <a:r>
              <a:rPr lang="en-GB" dirty="0" smtClean="0"/>
              <a:t>Writing down Goals</a:t>
            </a:r>
            <a:endParaRPr lang="en-US" dirty="0"/>
          </a:p>
        </p:txBody>
      </p:sp>
      <p:sp>
        <p:nvSpPr>
          <p:cNvPr id="3" name="Text Placeholder 2">
            <a:extLst>
              <a:ext uri="{FF2B5EF4-FFF2-40B4-BE49-F238E27FC236}">
                <a16:creationId xmlns:a16="http://schemas.microsoft.com/office/drawing/2014/main" id="{440FBA1F-CA4D-41C1-80ED-E8ACB287A57F}"/>
              </a:ext>
            </a:extLst>
          </p:cNvPr>
          <p:cNvSpPr>
            <a:spLocks noGrp="1"/>
          </p:cNvSpPr>
          <p:nvPr>
            <p:ph type="body" idx="1"/>
          </p:nvPr>
        </p:nvSpPr>
        <p:spPr>
          <a:xfrm>
            <a:off x="285750" y="1371600"/>
            <a:ext cx="8229600" cy="3999832"/>
          </a:xfrm>
        </p:spPr>
        <p:txBody>
          <a:bodyPr>
            <a:noAutofit/>
          </a:bodyPr>
          <a:lstStyle/>
          <a:p>
            <a:r>
              <a:rPr lang="en-GB" sz="2800" dirty="0" smtClean="0"/>
              <a:t>Frederick’s Current Goals – what next for the immediate future ?</a:t>
            </a:r>
          </a:p>
          <a:p>
            <a:pPr marL="25400" indent="0">
              <a:buNone/>
            </a:pPr>
            <a:endParaRPr lang="en-GB" sz="2800" dirty="0"/>
          </a:p>
          <a:p>
            <a:pPr marL="2540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83827807"/>
              </p:ext>
            </p:extLst>
          </p:nvPr>
        </p:nvGraphicFramePr>
        <p:xfrm>
          <a:off x="0" y="2364580"/>
          <a:ext cx="9194006" cy="4505680"/>
        </p:xfrm>
        <a:graphic>
          <a:graphicData uri="http://schemas.openxmlformats.org/drawingml/2006/table">
            <a:tbl>
              <a:tblPr>
                <a:tableStyleId>{5C22544A-7EE6-4342-B048-85BDC9FD1C3A}</a:tableStyleId>
              </a:tblPr>
              <a:tblGrid>
                <a:gridCol w="1731537">
                  <a:extLst>
                    <a:ext uri="{9D8B030D-6E8A-4147-A177-3AD203B41FA5}">
                      <a16:colId xmlns:a16="http://schemas.microsoft.com/office/drawing/2014/main" val="1615389381"/>
                    </a:ext>
                  </a:extLst>
                </a:gridCol>
                <a:gridCol w="7462469">
                  <a:extLst>
                    <a:ext uri="{9D8B030D-6E8A-4147-A177-3AD203B41FA5}">
                      <a16:colId xmlns:a16="http://schemas.microsoft.com/office/drawing/2014/main" val="894482688"/>
                    </a:ext>
                  </a:extLst>
                </a:gridCol>
              </a:tblGrid>
              <a:tr h="1166299">
                <a:tc>
                  <a:txBody>
                    <a:bodyPr/>
                    <a:lstStyle/>
                    <a:p>
                      <a:pPr>
                        <a:lnSpc>
                          <a:spcPct val="115000"/>
                        </a:lnSpc>
                        <a:spcAft>
                          <a:spcPts val="0"/>
                        </a:spcAft>
                      </a:pPr>
                      <a:r>
                        <a:rPr lang="en-GB" sz="2000" dirty="0">
                          <a:effectLst/>
                        </a:rPr>
                        <a:t>Strategic</a:t>
                      </a:r>
                      <a:endParaRPr lang="en-GB" sz="2000" dirty="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dirty="0">
                          <a:effectLst/>
                        </a:rPr>
                        <a:t>Recognises the need to </a:t>
                      </a:r>
                      <a:r>
                        <a:rPr lang="en-GB" sz="2000" dirty="0" smtClean="0">
                          <a:effectLst/>
                        </a:rPr>
                        <a:t>repeat </a:t>
                      </a:r>
                      <a:r>
                        <a:rPr lang="en-GB" sz="2000" dirty="0">
                          <a:effectLst/>
                        </a:rPr>
                        <a:t>a message when intended message is misunderstood, ignored or system did not activate/speak</a:t>
                      </a:r>
                      <a:endParaRPr lang="en-GB" sz="20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071636119"/>
                  </a:ext>
                </a:extLst>
              </a:tr>
              <a:tr h="1007626">
                <a:tc>
                  <a:txBody>
                    <a:bodyPr/>
                    <a:lstStyle/>
                    <a:p>
                      <a:pPr>
                        <a:lnSpc>
                          <a:spcPct val="115000"/>
                        </a:lnSpc>
                        <a:spcAft>
                          <a:spcPts val="0"/>
                        </a:spcAft>
                      </a:pPr>
                      <a:r>
                        <a:rPr lang="en-GB" sz="2000">
                          <a:effectLst/>
                        </a:rPr>
                        <a:t>Linguistic</a:t>
                      </a:r>
                      <a:endParaRPr lang="en-GB" sz="200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a:effectLst/>
                        </a:rPr>
                        <a:t>Uses creative 2+ word sentences during daily activities (e.g. Dog go in, That man fall)</a:t>
                      </a:r>
                      <a:endParaRPr lang="en-GB" sz="200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110919111"/>
                  </a:ext>
                </a:extLst>
              </a:tr>
              <a:tr h="971096">
                <a:tc>
                  <a:txBody>
                    <a:bodyPr/>
                    <a:lstStyle/>
                    <a:p>
                      <a:pPr>
                        <a:lnSpc>
                          <a:spcPct val="115000"/>
                        </a:lnSpc>
                        <a:spcAft>
                          <a:spcPts val="0"/>
                        </a:spcAft>
                      </a:pPr>
                      <a:r>
                        <a:rPr lang="en-GB" sz="2000">
                          <a:effectLst/>
                        </a:rPr>
                        <a:t>Operational</a:t>
                      </a:r>
                      <a:endParaRPr lang="en-GB" sz="200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dirty="0">
                          <a:effectLst/>
                        </a:rPr>
                        <a:t>Navigates to logical page/message/vocabulary during familiar or routine activities </a:t>
                      </a:r>
                      <a:endParaRPr lang="en-GB" sz="20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1044909044"/>
                  </a:ext>
                </a:extLst>
              </a:tr>
              <a:tr h="1348398">
                <a:tc>
                  <a:txBody>
                    <a:bodyPr/>
                    <a:lstStyle/>
                    <a:p>
                      <a:pPr>
                        <a:lnSpc>
                          <a:spcPct val="115000"/>
                        </a:lnSpc>
                        <a:spcAft>
                          <a:spcPts val="0"/>
                        </a:spcAft>
                      </a:pPr>
                      <a:r>
                        <a:rPr lang="en-GB" sz="2000">
                          <a:effectLst/>
                        </a:rPr>
                        <a:t>Social </a:t>
                      </a:r>
                      <a:endParaRPr lang="en-GB" sz="200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dirty="0">
                          <a:effectLst/>
                        </a:rPr>
                        <a:t>Communicates messages such as more, all done, and help, etc</a:t>
                      </a:r>
                      <a:r>
                        <a:rPr lang="en-GB" sz="2000" dirty="0" smtClean="0">
                          <a:effectLst/>
                        </a:rPr>
                        <a:t>. using </a:t>
                      </a:r>
                      <a:r>
                        <a:rPr lang="en-GB" sz="2000" dirty="0">
                          <a:effectLst/>
                        </a:rPr>
                        <a:t>gestures, vocalisations and/or AAC rather than using challenging behaviours.</a:t>
                      </a:r>
                      <a:endParaRPr lang="en-GB" sz="20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4103103229"/>
                  </a:ext>
                </a:extLst>
              </a:tr>
            </a:tbl>
          </a:graphicData>
        </a:graphic>
      </p:graphicFrame>
    </p:spTree>
    <p:extLst>
      <p:ext uri="{BB962C8B-B14F-4D97-AF65-F5344CB8AC3E}">
        <p14:creationId xmlns:p14="http://schemas.microsoft.com/office/powerpoint/2010/main" val="19270697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907C0-67B2-4B08-8106-82B954C3E28F}"/>
              </a:ext>
            </a:extLst>
          </p:cNvPr>
          <p:cNvSpPr>
            <a:spLocks noGrp="1"/>
          </p:cNvSpPr>
          <p:nvPr>
            <p:ph type="title"/>
          </p:nvPr>
        </p:nvSpPr>
        <p:spPr/>
        <p:txBody>
          <a:bodyPr>
            <a:normAutofit/>
          </a:bodyPr>
          <a:lstStyle/>
          <a:p>
            <a:r>
              <a:rPr lang="en-GB" dirty="0" smtClean="0"/>
              <a:t>Next stage</a:t>
            </a:r>
            <a:br>
              <a:rPr lang="en-GB" dirty="0" smtClean="0"/>
            </a:br>
            <a:r>
              <a:rPr lang="en-GB" sz="1800" b="0" dirty="0">
                <a:hlinkClick r:id="rId2"/>
              </a:rPr>
              <a:t>Developed by </a:t>
            </a:r>
            <a:r>
              <a:rPr lang="en-GB" sz="1800" b="0" dirty="0" err="1">
                <a:hlinkClick r:id="rId2"/>
              </a:rPr>
              <a:t>Tobii</a:t>
            </a:r>
            <a:r>
              <a:rPr lang="en-GB" sz="1800" b="0" dirty="0">
                <a:hlinkClick r:id="rId2"/>
              </a:rPr>
              <a:t> </a:t>
            </a:r>
            <a:r>
              <a:rPr lang="en-GB" sz="1800" b="0" dirty="0" err="1">
                <a:hlinkClick r:id="rId2"/>
              </a:rPr>
              <a:t>Dynavox</a:t>
            </a:r>
            <a:r>
              <a:rPr lang="en-GB" sz="1800" b="0" dirty="0">
                <a:hlinkClick r:id="rId2"/>
              </a:rPr>
              <a:t> in conjunction with Dynamic Therapy Associates of Kennesaw, GA. (2014</a:t>
            </a:r>
            <a:r>
              <a:rPr lang="en-GB" sz="1800" b="0" dirty="0" smtClean="0">
                <a:hlinkClick r:id="rId2"/>
              </a:rPr>
              <a:t>).</a:t>
            </a:r>
            <a:r>
              <a:rPr lang="en-GB" sz="1800" b="0" dirty="0" smtClean="0"/>
              <a:t> (download PDF)</a:t>
            </a:r>
            <a:endParaRPr lang="en-US" sz="1800" b="0" dirty="0"/>
          </a:p>
        </p:txBody>
      </p:sp>
      <p:sp>
        <p:nvSpPr>
          <p:cNvPr id="3" name="Text Placeholder 2">
            <a:extLst>
              <a:ext uri="{FF2B5EF4-FFF2-40B4-BE49-F238E27FC236}">
                <a16:creationId xmlns:a16="http://schemas.microsoft.com/office/drawing/2014/main" id="{440FBA1F-CA4D-41C1-80ED-E8ACB287A57F}"/>
              </a:ext>
            </a:extLst>
          </p:cNvPr>
          <p:cNvSpPr>
            <a:spLocks noGrp="1"/>
          </p:cNvSpPr>
          <p:nvPr>
            <p:ph type="body" idx="1"/>
          </p:nvPr>
        </p:nvSpPr>
        <p:spPr>
          <a:xfrm>
            <a:off x="285750" y="1371600"/>
            <a:ext cx="8229600" cy="3999832"/>
          </a:xfrm>
        </p:spPr>
        <p:txBody>
          <a:bodyPr>
            <a:noAutofit/>
          </a:bodyPr>
          <a:lstStyle/>
          <a:p>
            <a:r>
              <a:rPr lang="en-GB" sz="2800" dirty="0" smtClean="0"/>
              <a:t>Frederick’s Immediate next goals</a:t>
            </a:r>
            <a:endParaRPr lang="en-GB" sz="2800" dirty="0"/>
          </a:p>
          <a:p>
            <a:pPr marL="2540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617339362"/>
              </p:ext>
            </p:extLst>
          </p:nvPr>
        </p:nvGraphicFramePr>
        <p:xfrm>
          <a:off x="0" y="2043112"/>
          <a:ext cx="9194006" cy="5094229"/>
        </p:xfrm>
        <a:graphic>
          <a:graphicData uri="http://schemas.openxmlformats.org/drawingml/2006/table">
            <a:tbl>
              <a:tblPr>
                <a:tableStyleId>{5C22544A-7EE6-4342-B048-85BDC9FD1C3A}</a:tableStyleId>
              </a:tblPr>
              <a:tblGrid>
                <a:gridCol w="1731537">
                  <a:extLst>
                    <a:ext uri="{9D8B030D-6E8A-4147-A177-3AD203B41FA5}">
                      <a16:colId xmlns:a16="http://schemas.microsoft.com/office/drawing/2014/main" val="1615389381"/>
                    </a:ext>
                  </a:extLst>
                </a:gridCol>
                <a:gridCol w="7462469">
                  <a:extLst>
                    <a:ext uri="{9D8B030D-6E8A-4147-A177-3AD203B41FA5}">
                      <a16:colId xmlns:a16="http://schemas.microsoft.com/office/drawing/2014/main" val="894482688"/>
                    </a:ext>
                  </a:extLst>
                </a:gridCol>
              </a:tblGrid>
              <a:tr h="1249739">
                <a:tc>
                  <a:txBody>
                    <a:bodyPr/>
                    <a:lstStyle/>
                    <a:p>
                      <a:pPr>
                        <a:lnSpc>
                          <a:spcPct val="115000"/>
                        </a:lnSpc>
                        <a:spcAft>
                          <a:spcPts val="0"/>
                        </a:spcAft>
                      </a:pPr>
                      <a:r>
                        <a:rPr lang="en-GB" sz="2000" dirty="0">
                          <a:effectLst/>
                        </a:rPr>
                        <a:t>Strategic</a:t>
                      </a:r>
                      <a:endParaRPr lang="en-GB" sz="2000" dirty="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b="1" dirty="0" smtClean="0">
                          <a:effectLst/>
                        </a:rPr>
                        <a:t>Uses a repair strategy </a:t>
                      </a:r>
                      <a:r>
                        <a:rPr lang="en-GB" sz="2000" dirty="0" smtClean="0">
                          <a:effectLst/>
                        </a:rPr>
                        <a:t>for communication breakdowns (e.g., repeat, rephrase, </a:t>
                      </a:r>
                      <a:r>
                        <a:rPr lang="en-GB" sz="2000" b="1" dirty="0" smtClean="0">
                          <a:effectLst/>
                        </a:rPr>
                        <a:t>provide additional key word or information</a:t>
                      </a:r>
                      <a:r>
                        <a:rPr lang="en-GB" sz="2000" dirty="0" smtClean="0">
                          <a:effectLst/>
                        </a:rPr>
                        <a:t>, draw attention to message window, use non-verbal cues, gesture/body or facial expression, first letter cue).</a:t>
                      </a:r>
                      <a:endParaRPr lang="en-GB" sz="20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071636119"/>
                  </a:ext>
                </a:extLst>
              </a:tr>
              <a:tr h="1079714">
                <a:tc>
                  <a:txBody>
                    <a:bodyPr/>
                    <a:lstStyle/>
                    <a:p>
                      <a:pPr>
                        <a:lnSpc>
                          <a:spcPct val="115000"/>
                        </a:lnSpc>
                        <a:spcAft>
                          <a:spcPts val="0"/>
                        </a:spcAft>
                      </a:pPr>
                      <a:r>
                        <a:rPr lang="en-GB" sz="2000">
                          <a:effectLst/>
                        </a:rPr>
                        <a:t>Linguistic</a:t>
                      </a:r>
                      <a:endParaRPr lang="en-GB" sz="200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dirty="0" smtClean="0">
                          <a:effectLst/>
                        </a:rPr>
                        <a:t>Generates creative messages (</a:t>
                      </a:r>
                      <a:r>
                        <a:rPr lang="en-GB" sz="2000" b="1" dirty="0" smtClean="0">
                          <a:effectLst/>
                        </a:rPr>
                        <a:t>at least 3 words</a:t>
                      </a:r>
                      <a:r>
                        <a:rPr lang="en-GB" sz="2000" dirty="0" smtClean="0">
                          <a:effectLst/>
                        </a:rPr>
                        <a:t>) by combining individual words/phrases/spelling in novel activities. </a:t>
                      </a:r>
                      <a:endParaRPr lang="en-GB" sz="20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2110919111"/>
                  </a:ext>
                </a:extLst>
              </a:tr>
              <a:tr h="1040570">
                <a:tc>
                  <a:txBody>
                    <a:bodyPr/>
                    <a:lstStyle/>
                    <a:p>
                      <a:pPr>
                        <a:lnSpc>
                          <a:spcPct val="115000"/>
                        </a:lnSpc>
                        <a:spcAft>
                          <a:spcPts val="0"/>
                        </a:spcAft>
                      </a:pPr>
                      <a:r>
                        <a:rPr lang="en-GB" sz="2000">
                          <a:effectLst/>
                        </a:rPr>
                        <a:t>Operational</a:t>
                      </a:r>
                      <a:endParaRPr lang="en-GB" sz="200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dirty="0" smtClean="0">
                          <a:effectLst/>
                        </a:rPr>
                        <a:t>Navigates to logical page/message/vocabulary </a:t>
                      </a:r>
                      <a:r>
                        <a:rPr lang="en-GB" sz="2000" b="1" dirty="0" smtClean="0">
                          <a:effectLst/>
                        </a:rPr>
                        <a:t>for novel topics and partners.</a:t>
                      </a:r>
                      <a:endParaRPr lang="en-GB" sz="2000" b="1"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1044909044"/>
                  </a:ext>
                </a:extLst>
              </a:tr>
              <a:tr h="1444865">
                <a:tc>
                  <a:txBody>
                    <a:bodyPr/>
                    <a:lstStyle/>
                    <a:p>
                      <a:pPr>
                        <a:lnSpc>
                          <a:spcPct val="115000"/>
                        </a:lnSpc>
                        <a:spcAft>
                          <a:spcPts val="0"/>
                        </a:spcAft>
                      </a:pPr>
                      <a:r>
                        <a:rPr lang="en-GB" sz="2000">
                          <a:effectLst/>
                        </a:rPr>
                        <a:t>Social </a:t>
                      </a:r>
                      <a:endParaRPr lang="en-GB" sz="2000">
                        <a:effectLst/>
                        <a:latin typeface="Arial" panose="020B0604020202020204" pitchFamily="34" charset="0"/>
                        <a:ea typeface="Arial" panose="020B0604020202020204" pitchFamily="34" charset="0"/>
                      </a:endParaRPr>
                    </a:p>
                  </a:txBody>
                  <a:tcPr marL="63500" marR="63500" marT="63500" marB="63500"/>
                </a:tc>
                <a:tc>
                  <a:txBody>
                    <a:bodyPr/>
                    <a:lstStyle/>
                    <a:p>
                      <a:pPr>
                        <a:lnSpc>
                          <a:spcPct val="115000"/>
                        </a:lnSpc>
                        <a:spcAft>
                          <a:spcPts val="0"/>
                        </a:spcAft>
                      </a:pPr>
                      <a:r>
                        <a:rPr lang="en-GB" sz="2000" b="1" dirty="0" smtClean="0">
                          <a:effectLst/>
                        </a:rPr>
                        <a:t>Comments appropriately </a:t>
                      </a:r>
                      <a:r>
                        <a:rPr lang="en-GB" sz="2000" dirty="0" smtClean="0">
                          <a:effectLst/>
                        </a:rPr>
                        <a:t>when engaged in activity with navigation support as needed. </a:t>
                      </a:r>
                      <a:r>
                        <a:rPr lang="en-GB" sz="2000" b="1" dirty="0" smtClean="0"/>
                        <a:t>Uses polite social forms </a:t>
                      </a:r>
                      <a:r>
                        <a:rPr lang="en-GB" sz="2000" dirty="0" smtClean="0"/>
                        <a:t>(e.g., “Please.” or “Thank you.”).</a:t>
                      </a:r>
                      <a:endParaRPr lang="en-GB" sz="2000" dirty="0">
                        <a:effectLst/>
                        <a:latin typeface="Arial" panose="020B0604020202020204" pitchFamily="34" charset="0"/>
                        <a:ea typeface="Arial" panose="020B0604020202020204" pitchFamily="34" charset="0"/>
                      </a:endParaRPr>
                    </a:p>
                  </a:txBody>
                  <a:tcPr marL="63500" marR="63500" marT="63500" marB="63500"/>
                </a:tc>
                <a:extLst>
                  <a:ext uri="{0D108BD9-81ED-4DB2-BD59-A6C34878D82A}">
                    <a16:rowId xmlns:a16="http://schemas.microsoft.com/office/drawing/2014/main" val="4103103229"/>
                  </a:ext>
                </a:extLst>
              </a:tr>
            </a:tbl>
          </a:graphicData>
        </a:graphic>
      </p:graphicFrame>
    </p:spTree>
    <p:extLst>
      <p:ext uri="{BB962C8B-B14F-4D97-AF65-F5344CB8AC3E}">
        <p14:creationId xmlns:p14="http://schemas.microsoft.com/office/powerpoint/2010/main" val="42566209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0BF4F-217E-4F4C-9881-7CAB1AC5A384}"/>
              </a:ext>
            </a:extLst>
          </p:cNvPr>
          <p:cNvSpPr>
            <a:spLocks noGrp="1"/>
          </p:cNvSpPr>
          <p:nvPr>
            <p:ph type="title"/>
          </p:nvPr>
        </p:nvSpPr>
        <p:spPr/>
        <p:txBody>
          <a:bodyPr>
            <a:normAutofit/>
          </a:bodyPr>
          <a:lstStyle/>
          <a:p>
            <a:r>
              <a:rPr lang="en-US" dirty="0"/>
              <a:t>Making progress at home </a:t>
            </a:r>
          </a:p>
        </p:txBody>
      </p:sp>
      <p:sp>
        <p:nvSpPr>
          <p:cNvPr id="3" name="Text Placeholder 2">
            <a:extLst>
              <a:ext uri="{FF2B5EF4-FFF2-40B4-BE49-F238E27FC236}">
                <a16:creationId xmlns:a16="http://schemas.microsoft.com/office/drawing/2014/main" id="{A924F47C-7D80-4541-8A06-2129FB83436A}"/>
              </a:ext>
            </a:extLst>
          </p:cNvPr>
          <p:cNvSpPr>
            <a:spLocks noGrp="1"/>
          </p:cNvSpPr>
          <p:nvPr>
            <p:ph type="body" idx="1"/>
          </p:nvPr>
        </p:nvSpPr>
        <p:spPr>
          <a:xfrm>
            <a:off x="390568" y="1428749"/>
            <a:ext cx="8229600" cy="4836319"/>
          </a:xfrm>
        </p:spPr>
        <p:txBody>
          <a:bodyPr>
            <a:normAutofit fontScale="85000" lnSpcReduction="10000"/>
          </a:bodyPr>
          <a:lstStyle/>
          <a:p>
            <a:pPr fontAlgn="base"/>
            <a:r>
              <a:rPr lang="en-US" dirty="0"/>
              <a:t>One of the reasons why children do not reach their full potential as AAC users is because some only use their AAC device when they are at school. </a:t>
            </a:r>
          </a:p>
          <a:p>
            <a:pPr fontAlgn="base"/>
            <a:r>
              <a:rPr lang="en-US" dirty="0"/>
              <a:t>When asked about this, families often reply that they know what their child wants or needs to say, and that they can understand their dysarthric speech enough to ‘fill in the gaps’.</a:t>
            </a:r>
          </a:p>
          <a:p>
            <a:pPr fontAlgn="base"/>
            <a:r>
              <a:rPr lang="en-US" dirty="0"/>
              <a:t>This wonderful blog post by a mother of a child who uses AAC provides a different perspective:</a:t>
            </a:r>
          </a:p>
          <a:p>
            <a:pPr marL="25400" indent="0" fontAlgn="base">
              <a:buNone/>
            </a:pPr>
            <a:endParaRPr lang="en-US" dirty="0"/>
          </a:p>
          <a:p>
            <a:pPr marL="482600" lvl="1" indent="0" fontAlgn="base">
              <a:buNone/>
            </a:pPr>
            <a:r>
              <a:rPr lang="en-US" u="sng" dirty="0">
                <a:hlinkClick r:id="rId2"/>
              </a:rPr>
              <a:t>http://niederfamily.blogspot.com/2013/07/i-am-not-mind-reader-and-neither-are-you.html</a:t>
            </a:r>
            <a:r>
              <a:rPr lang="en-US" dirty="0"/>
              <a:t> </a:t>
            </a:r>
          </a:p>
          <a:p>
            <a:endParaRPr lang="en-US" dirty="0"/>
          </a:p>
        </p:txBody>
      </p:sp>
    </p:spTree>
    <p:extLst>
      <p:ext uri="{BB962C8B-B14F-4D97-AF65-F5344CB8AC3E}">
        <p14:creationId xmlns:p14="http://schemas.microsoft.com/office/powerpoint/2010/main" val="40561948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494FC-7CCB-4D43-AFCA-D800F52A6575}"/>
              </a:ext>
            </a:extLst>
          </p:cNvPr>
          <p:cNvSpPr>
            <a:spLocks noGrp="1"/>
          </p:cNvSpPr>
          <p:nvPr>
            <p:ph type="title"/>
          </p:nvPr>
        </p:nvSpPr>
        <p:spPr/>
        <p:txBody>
          <a:bodyPr/>
          <a:lstStyle/>
          <a:p>
            <a:r>
              <a:rPr lang="en-GB" dirty="0"/>
              <a:t>Logging Progress</a:t>
            </a:r>
            <a:endParaRPr lang="en-US" dirty="0"/>
          </a:p>
        </p:txBody>
      </p:sp>
      <p:sp>
        <p:nvSpPr>
          <p:cNvPr id="3" name="Text Placeholder 2">
            <a:extLst>
              <a:ext uri="{FF2B5EF4-FFF2-40B4-BE49-F238E27FC236}">
                <a16:creationId xmlns:a16="http://schemas.microsoft.com/office/drawing/2014/main" id="{DE63D21A-AB19-449C-B9FD-4913A8B07EBB}"/>
              </a:ext>
            </a:extLst>
          </p:cNvPr>
          <p:cNvSpPr>
            <a:spLocks noGrp="1"/>
          </p:cNvSpPr>
          <p:nvPr>
            <p:ph type="body" idx="1"/>
          </p:nvPr>
        </p:nvSpPr>
        <p:spPr>
          <a:xfrm>
            <a:off x="107156" y="1350170"/>
            <a:ext cx="8953587" cy="5443536"/>
          </a:xfrm>
          <a:solidFill>
            <a:schemeClr val="bg1"/>
          </a:solidFill>
        </p:spPr>
        <p:txBody>
          <a:bodyPr>
            <a:noAutofit/>
          </a:bodyPr>
          <a:lstStyle/>
          <a:p>
            <a:r>
              <a:rPr lang="en-GB" sz="2800" dirty="0"/>
              <a:t>Manually logging in classrooms – for most users it is best for a teaching assistant to record the progress made</a:t>
            </a:r>
          </a:p>
          <a:p>
            <a:r>
              <a:rPr lang="en-GB" sz="2800" dirty="0"/>
              <a:t>Automatic logs, e.g. CoughDrop provides </a:t>
            </a:r>
            <a:r>
              <a:rPr lang="en-GB" sz="2800" dirty="0" smtClean="0"/>
              <a:t>reports </a:t>
            </a:r>
            <a:r>
              <a:rPr lang="en-GB" sz="2800" dirty="0"/>
              <a:t>of fringe and core use, plus when it has been used!</a:t>
            </a:r>
          </a:p>
          <a:p>
            <a:r>
              <a:rPr lang="en-GB" sz="2800" dirty="0"/>
              <a:t>Ethics of logging – you need to consider what is being recorded. Does the child agree to having everything recorded or is there a ‘private mode’ for them to talk about things they don’t want the log readers to know about</a:t>
            </a:r>
          </a:p>
          <a:p>
            <a:r>
              <a:rPr lang="en-GB" sz="2800" dirty="0"/>
              <a:t>If you are modelling by touching the device make sure this isn’t assumed in the logs to be part of what the child is saying.</a:t>
            </a:r>
            <a:endParaRPr lang="en-US" sz="2800" dirty="0"/>
          </a:p>
        </p:txBody>
      </p:sp>
    </p:spTree>
    <p:extLst>
      <p:ext uri="{BB962C8B-B14F-4D97-AF65-F5344CB8AC3E}">
        <p14:creationId xmlns:p14="http://schemas.microsoft.com/office/powerpoint/2010/main" val="37698292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13"/>
          <p:cNvSpPr txBox="1">
            <a:spLocks noGrp="1"/>
          </p:cNvSpPr>
          <p:nvPr>
            <p:ph type="title"/>
          </p:nvPr>
        </p:nvSpPr>
        <p:spPr>
          <a:xfrm>
            <a:off x="468630" y="143678"/>
            <a:ext cx="7886700" cy="994172"/>
          </a:xfrm>
          <a:prstGeom prst="rect">
            <a:avLst/>
          </a:prstGeom>
          <a:noFill/>
          <a:ln>
            <a:noFill/>
          </a:ln>
        </p:spPr>
        <p:txBody>
          <a:bodyPr spcFirstLastPara="1" wrap="square" lIns="68550" tIns="34275" rIns="68550" bIns="34275" anchor="ctr" anchorCtr="0">
            <a:noAutofit/>
          </a:bodyPr>
          <a:lstStyle/>
          <a:p>
            <a:pPr marL="0" lvl="0" indent="0" algn="ctr" rtl="0">
              <a:spcBef>
                <a:spcPts val="0"/>
              </a:spcBef>
              <a:spcAft>
                <a:spcPts val="0"/>
              </a:spcAft>
              <a:buClr>
                <a:schemeClr val="lt1"/>
              </a:buClr>
              <a:buSzPts val="4400"/>
              <a:buFont typeface="Calibri"/>
              <a:buNone/>
            </a:pPr>
            <a:r>
              <a:rPr lang="en-GB"/>
              <a:t>Summary</a:t>
            </a:r>
            <a:endParaRPr/>
          </a:p>
        </p:txBody>
      </p:sp>
      <p:sp>
        <p:nvSpPr>
          <p:cNvPr id="3" name="Text Placeholder 2"/>
          <p:cNvSpPr>
            <a:spLocks noGrp="1"/>
          </p:cNvSpPr>
          <p:nvPr>
            <p:ph type="body" idx="1"/>
          </p:nvPr>
        </p:nvSpPr>
        <p:spPr>
          <a:xfrm>
            <a:off x="297180" y="1571625"/>
            <a:ext cx="8229600" cy="5029200"/>
          </a:xfrm>
        </p:spPr>
        <p:txBody>
          <a:bodyPr>
            <a:normAutofit/>
          </a:bodyPr>
          <a:lstStyle/>
          <a:p>
            <a:r>
              <a:rPr lang="en-GB" dirty="0"/>
              <a:t>Make sure you document requirements for AAC in the IEP so that the school has a commitment to make </a:t>
            </a:r>
            <a:r>
              <a:rPr lang="en-GB" dirty="0" smtClean="0"/>
              <a:t>improvements.</a:t>
            </a:r>
            <a:endParaRPr lang="en-GB" dirty="0"/>
          </a:p>
          <a:p>
            <a:r>
              <a:rPr lang="en-GB" dirty="0" smtClean="0"/>
              <a:t>Have a look at the free planning tools in </a:t>
            </a:r>
            <a:r>
              <a:rPr lang="en-GB" dirty="0" smtClean="0">
                <a:hlinkClick r:id="rId3"/>
              </a:rPr>
              <a:t>Module 3 Unit 5 </a:t>
            </a:r>
            <a:r>
              <a:rPr lang="en-GB" dirty="0"/>
              <a:t> </a:t>
            </a:r>
            <a:r>
              <a:rPr lang="en-GB" dirty="0" smtClean="0"/>
              <a:t> some may translate well to your situation.</a:t>
            </a:r>
            <a:endParaRPr lang="en-GB" dirty="0"/>
          </a:p>
          <a:p>
            <a:r>
              <a:rPr lang="en-US" dirty="0"/>
              <a:t>Logging progress can help </a:t>
            </a:r>
            <a:r>
              <a:rPr lang="en-US" dirty="0" smtClean="0"/>
              <a:t>you understand </a:t>
            </a:r>
            <a:r>
              <a:rPr lang="en-US" dirty="0"/>
              <a:t>what is happening now and plan for the </a:t>
            </a:r>
            <a:r>
              <a:rPr lang="en-US" dirty="0" smtClean="0"/>
              <a:t>future.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4 tools discussed for planning…</a:t>
            </a:r>
            <a:endParaRPr lang="en-GB" dirty="0"/>
          </a:p>
        </p:txBody>
      </p:sp>
      <p:sp>
        <p:nvSpPr>
          <p:cNvPr id="3" name="Content Placeholder 2"/>
          <p:cNvSpPr>
            <a:spLocks noGrp="1"/>
          </p:cNvSpPr>
          <p:nvPr>
            <p:ph idx="1"/>
          </p:nvPr>
        </p:nvSpPr>
        <p:spPr>
          <a:xfrm>
            <a:off x="457200" y="1300163"/>
            <a:ext cx="8686800" cy="5557837"/>
          </a:xfrm>
        </p:spPr>
        <p:txBody>
          <a:bodyPr>
            <a:normAutofit fontScale="85000" lnSpcReduction="20000"/>
          </a:bodyPr>
          <a:lstStyle/>
          <a:p>
            <a:pPr marL="457200" lvl="1" indent="0">
              <a:buNone/>
            </a:pPr>
            <a:r>
              <a:rPr lang="en-GB" sz="3800" b="0" dirty="0" smtClean="0"/>
              <a:t>There are many tools that can measure outcomes in different ways and we need them all </a:t>
            </a:r>
            <a:r>
              <a:rPr lang="en-GB" sz="3800" dirty="0" smtClean="0"/>
              <a:t>for information </a:t>
            </a:r>
            <a:r>
              <a:rPr lang="en-GB" sz="3800" dirty="0"/>
              <a:t>g</a:t>
            </a:r>
            <a:r>
              <a:rPr lang="en-GB" sz="3800" dirty="0" smtClean="0"/>
              <a:t>athering, decision </a:t>
            </a:r>
            <a:r>
              <a:rPr lang="en-GB" sz="3800" dirty="0"/>
              <a:t>m</a:t>
            </a:r>
            <a:r>
              <a:rPr lang="en-GB" sz="3800" dirty="0" smtClean="0"/>
              <a:t>aking, trial use etc. examples we have discussed:</a:t>
            </a:r>
          </a:p>
          <a:p>
            <a:pPr marL="457200" lvl="1" indent="-431800">
              <a:spcBef>
                <a:spcPts val="640"/>
              </a:spcBef>
              <a:buClr>
                <a:srgbClr val="C33026"/>
              </a:buClr>
              <a:buSzPts val="3200"/>
              <a:buFont typeface="Arial"/>
              <a:buChar char="•"/>
            </a:pPr>
            <a:r>
              <a:rPr lang="en-GB" sz="3800" dirty="0"/>
              <a:t>The Affective Communication Assessment ( ACA </a:t>
            </a:r>
            <a:r>
              <a:rPr lang="en-GB" sz="3800" dirty="0" smtClean="0"/>
              <a:t>)</a:t>
            </a:r>
          </a:p>
          <a:p>
            <a:pPr marL="457200" lvl="1" indent="-431800">
              <a:spcBef>
                <a:spcPts val="640"/>
              </a:spcBef>
              <a:buClr>
                <a:srgbClr val="C33026"/>
              </a:buClr>
              <a:buSzPts val="3200"/>
              <a:buFont typeface="Arial"/>
              <a:buChar char="•"/>
            </a:pPr>
            <a:r>
              <a:rPr lang="en-GB" sz="3800" dirty="0" smtClean="0"/>
              <a:t>Preverbal </a:t>
            </a:r>
            <a:r>
              <a:rPr lang="en-GB" sz="3800" dirty="0"/>
              <a:t>Communication Scales (PVCS) (Kiernan and Reid 1987), which is not standardized and is no longer in print.</a:t>
            </a:r>
          </a:p>
          <a:p>
            <a:r>
              <a:rPr lang="en-GB" sz="3800" b="0" dirty="0"/>
              <a:t>Psychosocial Impact of Assistive Devices Scale (</a:t>
            </a:r>
            <a:r>
              <a:rPr lang="en-GB" sz="3800" b="0" dirty="0" smtClean="0"/>
              <a:t>PIADS) (</a:t>
            </a:r>
            <a:r>
              <a:rPr lang="en-GB" sz="3800" b="0" dirty="0"/>
              <a:t>Jutai, J. and Day, H., </a:t>
            </a:r>
            <a:r>
              <a:rPr lang="en-GB" sz="3800" b="0" dirty="0" smtClean="0"/>
              <a:t>2002)</a:t>
            </a:r>
          </a:p>
          <a:p>
            <a:r>
              <a:rPr lang="en-GB" sz="3800" b="0" dirty="0" smtClean="0"/>
              <a:t>Student</a:t>
            </a:r>
            <a:r>
              <a:rPr lang="en-GB" sz="3800" b="0" dirty="0"/>
              <a:t>, </a:t>
            </a:r>
            <a:r>
              <a:rPr lang="en-GB" sz="3800" b="0" dirty="0" smtClean="0"/>
              <a:t>Environment</a:t>
            </a:r>
            <a:r>
              <a:rPr lang="en-GB" sz="3800" b="0" dirty="0"/>
              <a:t>, Tasks, </a:t>
            </a:r>
            <a:r>
              <a:rPr lang="en-GB" sz="3800" b="0" dirty="0" smtClean="0"/>
              <a:t>Tools (SETT) (</a:t>
            </a:r>
            <a:r>
              <a:rPr lang="en-GB" sz="3800" b="0" dirty="0" err="1" smtClean="0"/>
              <a:t>Zabala</a:t>
            </a:r>
            <a:r>
              <a:rPr lang="en-GB" sz="3800" b="0" dirty="0" smtClean="0"/>
              <a:t>, 1994)</a:t>
            </a:r>
          </a:p>
        </p:txBody>
      </p:sp>
    </p:spTree>
    <p:extLst>
      <p:ext uri="{BB962C8B-B14F-4D97-AF65-F5344CB8AC3E}">
        <p14:creationId xmlns:p14="http://schemas.microsoft.com/office/powerpoint/2010/main" val="33846207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Google Shape;39;p2"/>
          <p:cNvSpPr txBox="1">
            <a:spLocks noGrp="1"/>
          </p:cNvSpPr>
          <p:nvPr>
            <p:ph type="title"/>
          </p:nvPr>
        </p:nvSpPr>
        <p:spPr>
          <a:xfrm>
            <a:off x="728543" y="93749"/>
            <a:ext cx="7886700" cy="994172"/>
          </a:xfrm>
          <a:prstGeom prst="rect">
            <a:avLst/>
          </a:prstGeom>
          <a:noFill/>
          <a:ln>
            <a:noFill/>
          </a:ln>
        </p:spPr>
        <p:txBody>
          <a:bodyPr spcFirstLastPara="1" wrap="square" lIns="68550" tIns="34275" rIns="68550" bIns="34275" anchor="ctr" anchorCtr="0">
            <a:noAutofit/>
          </a:bodyPr>
          <a:lstStyle/>
          <a:p>
            <a:pPr marL="0" lvl="0" indent="0" algn="ctr" rtl="0">
              <a:spcBef>
                <a:spcPts val="0"/>
              </a:spcBef>
              <a:spcAft>
                <a:spcPts val="0"/>
              </a:spcAft>
              <a:buClr>
                <a:schemeClr val="lt1"/>
              </a:buClr>
              <a:buSzPts val="4400"/>
              <a:buFont typeface="Calibri"/>
              <a:buNone/>
            </a:pPr>
            <a:r>
              <a:rPr lang="en-GB" dirty="0" smtClean="0"/>
              <a:t>Remember Module 3 Unit 5?</a:t>
            </a:r>
            <a:endParaRPr dirty="0"/>
          </a:p>
        </p:txBody>
      </p:sp>
      <p:sp>
        <p:nvSpPr>
          <p:cNvPr id="2" name="Text Placeholder 1"/>
          <p:cNvSpPr>
            <a:spLocks noGrp="1"/>
          </p:cNvSpPr>
          <p:nvPr>
            <p:ph type="body" idx="1"/>
          </p:nvPr>
        </p:nvSpPr>
        <p:spPr/>
        <p:txBody>
          <a:bodyPr>
            <a:noAutofit/>
          </a:bodyPr>
          <a:lstStyle/>
          <a:p>
            <a:endParaRPr lang="en-US" dirty="0"/>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50270" y="1715357"/>
            <a:ext cx="4226718" cy="4226718"/>
          </a:xfrm>
          <a:prstGeom prst="rect">
            <a:avLst/>
          </a:prstGeom>
        </p:spPr>
      </p:pic>
      <p:sp>
        <p:nvSpPr>
          <p:cNvPr id="4" name="TextBox 3"/>
          <p:cNvSpPr txBox="1"/>
          <p:nvPr/>
        </p:nvSpPr>
        <p:spPr>
          <a:xfrm>
            <a:off x="4850605" y="2343149"/>
            <a:ext cx="857252" cy="384721"/>
          </a:xfrm>
          <a:prstGeom prst="rect">
            <a:avLst/>
          </a:prstGeom>
          <a:solidFill>
            <a:srgbClr val="FFFFCC"/>
          </a:solidFill>
        </p:spPr>
        <p:txBody>
          <a:bodyPr wrap="square" rtlCol="0">
            <a:spAutoFit/>
          </a:bodyPr>
          <a:lstStyle/>
          <a:p>
            <a:r>
              <a:rPr lang="en-GB" sz="1900" b="1" dirty="0" smtClean="0"/>
              <a:t>Goals</a:t>
            </a:r>
            <a:endParaRPr lang="en-GB" sz="19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EEF75-118F-4437-B48F-361954544CCA}"/>
              </a:ext>
            </a:extLst>
          </p:cNvPr>
          <p:cNvSpPr>
            <a:spLocks noGrp="1"/>
          </p:cNvSpPr>
          <p:nvPr>
            <p:ph type="title"/>
          </p:nvPr>
        </p:nvSpPr>
        <p:spPr/>
        <p:txBody>
          <a:bodyPr/>
          <a:lstStyle/>
          <a:p>
            <a:r>
              <a:rPr lang="en-GB" dirty="0"/>
              <a:t>Correcting your vision</a:t>
            </a:r>
            <a:endParaRPr lang="en-US" dirty="0"/>
          </a:p>
        </p:txBody>
      </p:sp>
      <p:sp>
        <p:nvSpPr>
          <p:cNvPr id="3" name="Text Placeholder 2">
            <a:extLst>
              <a:ext uri="{FF2B5EF4-FFF2-40B4-BE49-F238E27FC236}">
                <a16:creationId xmlns:a16="http://schemas.microsoft.com/office/drawing/2014/main" id="{13569F9F-1EBE-43B5-A7B5-2B77D352893E}"/>
              </a:ext>
            </a:extLst>
          </p:cNvPr>
          <p:cNvSpPr>
            <a:spLocks noGrp="1"/>
          </p:cNvSpPr>
          <p:nvPr>
            <p:ph type="body" idx="1"/>
          </p:nvPr>
        </p:nvSpPr>
        <p:spPr>
          <a:xfrm>
            <a:off x="0" y="1300163"/>
            <a:ext cx="9144000" cy="5557837"/>
          </a:xfrm>
        </p:spPr>
        <p:txBody>
          <a:bodyPr>
            <a:normAutofit fontScale="32500" lnSpcReduction="20000"/>
          </a:bodyPr>
          <a:lstStyle/>
          <a:p>
            <a:r>
              <a:rPr lang="en-US" sz="7000" dirty="0"/>
              <a:t>The family, teacher, or therapist working with the child needs to have a vision of where they are going in terms of AAC and language development. </a:t>
            </a:r>
          </a:p>
          <a:p>
            <a:r>
              <a:rPr lang="en-US" sz="7000" dirty="0"/>
              <a:t>Without this vision, development of an AAC system is too often driven by “immediate needs,” and the support team ends up continually scrambling to make yet another board or to program yet more vocabulary for yet another activity or event in the child’s life. What you often end up with is: </a:t>
            </a:r>
          </a:p>
          <a:p>
            <a:pPr lvl="1"/>
            <a:r>
              <a:rPr lang="en-US" sz="7000" dirty="0"/>
              <a:t>an AAC system full of nouns, but deficit of language and/or </a:t>
            </a:r>
          </a:p>
          <a:p>
            <a:pPr lvl="1"/>
            <a:r>
              <a:rPr lang="en-US" sz="7000" dirty="0"/>
              <a:t>an AAC system that lacks a systematic organization of words. </a:t>
            </a:r>
          </a:p>
          <a:p>
            <a:r>
              <a:rPr lang="en-US" sz="7000" dirty="0"/>
              <a:t>Plus, this cycle of board making and vocabulary programming is never ending and these boards and new now vocabulary are usually only used for a day, or week, or month. It does not build long-term, lifelong language skills.</a:t>
            </a:r>
          </a:p>
          <a:p>
            <a:endParaRPr lang="en-US" sz="7000" dirty="0"/>
          </a:p>
          <a:p>
            <a:pPr marL="482600" lvl="1" indent="0">
              <a:buNone/>
            </a:pPr>
            <a:r>
              <a:rPr lang="en-US" sz="7000" dirty="0"/>
              <a:t>Gail van Tatenhove (2016) </a:t>
            </a:r>
            <a:r>
              <a:rPr lang="en-US" sz="7000" dirty="0">
                <a:hlinkClick r:id="rId2"/>
              </a:rPr>
              <a:t>www.vantatenhove.com/files/papers/Common/NLD&amp;AAC.doc</a:t>
            </a:r>
          </a:p>
          <a:p>
            <a:pPr marL="482600" lvl="1" indent="0">
              <a:buNone/>
            </a:pPr>
            <a:endParaRPr lang="en-US" dirty="0"/>
          </a:p>
        </p:txBody>
      </p:sp>
    </p:spTree>
    <p:extLst>
      <p:ext uri="{BB962C8B-B14F-4D97-AF65-F5344CB8AC3E}">
        <p14:creationId xmlns:p14="http://schemas.microsoft.com/office/powerpoint/2010/main" val="16425483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Google Shape;48;p3"/>
          <p:cNvSpPr txBox="1">
            <a:spLocks noGrp="1"/>
          </p:cNvSpPr>
          <p:nvPr>
            <p:ph type="title"/>
          </p:nvPr>
        </p:nvSpPr>
        <p:spPr>
          <a:xfrm>
            <a:off x="690123" y="139854"/>
            <a:ext cx="7886700" cy="994172"/>
          </a:xfrm>
          <a:prstGeom prst="rect">
            <a:avLst/>
          </a:prstGeom>
          <a:noFill/>
          <a:ln>
            <a:noFill/>
          </a:ln>
        </p:spPr>
        <p:txBody>
          <a:bodyPr spcFirstLastPara="1" wrap="square" lIns="68550" tIns="34275" rIns="68550" bIns="34275" anchor="ctr" anchorCtr="0">
            <a:noAutofit/>
          </a:bodyPr>
          <a:lstStyle/>
          <a:p>
            <a:pPr marL="0" lvl="0" indent="0" algn="ctr" rtl="0">
              <a:spcBef>
                <a:spcPts val="0"/>
              </a:spcBef>
              <a:spcAft>
                <a:spcPts val="0"/>
              </a:spcAft>
              <a:buClr>
                <a:schemeClr val="lt1"/>
              </a:buClr>
              <a:buSzPts val="4400"/>
              <a:buFont typeface="Calibri"/>
              <a:buNone/>
            </a:pPr>
            <a:r>
              <a:rPr lang="en-GB" dirty="0"/>
              <a:t>A Robust Approach to Progress</a:t>
            </a:r>
            <a:endParaRPr dirty="0"/>
          </a:p>
        </p:txBody>
      </p:sp>
      <p:sp>
        <p:nvSpPr>
          <p:cNvPr id="2" name="Text Placeholder 1"/>
          <p:cNvSpPr>
            <a:spLocks noGrp="1"/>
          </p:cNvSpPr>
          <p:nvPr>
            <p:ph type="body" idx="1"/>
          </p:nvPr>
        </p:nvSpPr>
        <p:spPr>
          <a:xfrm>
            <a:off x="78581" y="1328737"/>
            <a:ext cx="8229600" cy="5436394"/>
          </a:xfrm>
        </p:spPr>
        <p:txBody>
          <a:bodyPr>
            <a:normAutofit/>
          </a:bodyPr>
          <a:lstStyle/>
          <a:p>
            <a:pPr fontAlgn="base"/>
            <a:r>
              <a:rPr lang="en-US" sz="2400" dirty="0"/>
              <a:t>Let’s consider that the assessment is complete, the equipment is provided, and the parents, peers, teachers and other professionals are all feeling confident in their role in supporting the communication development of the AAC user. </a:t>
            </a:r>
            <a:endParaRPr lang="en-US" sz="2400" dirty="0" smtClean="0"/>
          </a:p>
          <a:p>
            <a:pPr lvl="1" fontAlgn="base"/>
            <a:r>
              <a:rPr lang="en-US" sz="2400" dirty="0" smtClean="0"/>
              <a:t>You are aware of the pre-communication needs</a:t>
            </a:r>
          </a:p>
          <a:p>
            <a:pPr lvl="1" fontAlgn="base"/>
            <a:r>
              <a:rPr lang="en-US" sz="2400" dirty="0" smtClean="0"/>
              <a:t>You know about the student’s environment</a:t>
            </a:r>
            <a:r>
              <a:rPr lang="en-US" sz="2400" dirty="0"/>
              <a:t>, </a:t>
            </a:r>
            <a:r>
              <a:rPr lang="en-US" sz="2400" dirty="0" smtClean="0"/>
              <a:t>tasks</a:t>
            </a:r>
            <a:r>
              <a:rPr lang="en-US" sz="2400" dirty="0"/>
              <a:t>, </a:t>
            </a:r>
            <a:r>
              <a:rPr lang="en-US" sz="2400" dirty="0" smtClean="0"/>
              <a:t>and tools and</a:t>
            </a:r>
          </a:p>
          <a:p>
            <a:pPr lvl="1" fontAlgn="base"/>
            <a:r>
              <a:rPr lang="en-US" sz="2400" dirty="0" smtClean="0"/>
              <a:t>You understand the </a:t>
            </a:r>
            <a:r>
              <a:rPr lang="en-US" sz="2400" dirty="0"/>
              <a:t>p</a:t>
            </a:r>
            <a:r>
              <a:rPr lang="en-US" sz="2400" dirty="0" smtClean="0"/>
              <a:t>sychosocial impact of the use of their assistive technology device</a:t>
            </a:r>
          </a:p>
          <a:p>
            <a:pPr lvl="1" fontAlgn="base"/>
            <a:endParaRPr lang="en-US" sz="2400" dirty="0"/>
          </a:p>
          <a:p>
            <a:pPr fontAlgn="base"/>
            <a:r>
              <a:rPr lang="en-US" sz="2400" dirty="0"/>
              <a:t>Is there anything else to do to ensure that progress is made?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Strategies for planning?</a:t>
            </a:r>
            <a:endParaRPr lang="en-GB" dirty="0"/>
          </a:p>
        </p:txBody>
      </p:sp>
      <p:sp>
        <p:nvSpPr>
          <p:cNvPr id="3" name="Text Placeholder 2"/>
          <p:cNvSpPr>
            <a:spLocks noGrp="1"/>
          </p:cNvSpPr>
          <p:nvPr>
            <p:ph type="body" idx="1"/>
          </p:nvPr>
        </p:nvSpPr>
        <p:spPr/>
        <p:txBody>
          <a:bodyPr/>
          <a:lstStyle/>
          <a:p>
            <a:r>
              <a:rPr lang="en-GB" dirty="0" smtClean="0"/>
              <a:t>Divide up into groups</a:t>
            </a:r>
          </a:p>
          <a:p>
            <a:r>
              <a:rPr lang="en-GB" dirty="0" smtClean="0"/>
              <a:t>Think about how you can plan for progress, the types of ideas and frameworks you could use when discussing the plans being made for a child. </a:t>
            </a:r>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52737" y="4045743"/>
            <a:ext cx="2695575" cy="2695575"/>
          </a:xfrm>
          <a:prstGeom prst="rect">
            <a:avLst/>
          </a:prstGeom>
        </p:spPr>
      </p:pic>
    </p:spTree>
    <p:extLst>
      <p:ext uri="{BB962C8B-B14F-4D97-AF65-F5344CB8AC3E}">
        <p14:creationId xmlns:p14="http://schemas.microsoft.com/office/powerpoint/2010/main" val="19295443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Possible </a:t>
            </a:r>
            <a:r>
              <a:rPr lang="en-GB" smtClean="0"/>
              <a:t>strategies supporting </a:t>
            </a:r>
            <a:r>
              <a:rPr lang="en-GB" dirty="0" smtClean="0"/>
              <a:t>the tools provided </a:t>
            </a:r>
            <a:endParaRPr lang="en-GB" dirty="0"/>
          </a:p>
        </p:txBody>
      </p:sp>
      <p:sp>
        <p:nvSpPr>
          <p:cNvPr id="3" name="Text Placeholder 2"/>
          <p:cNvSpPr>
            <a:spLocks noGrp="1"/>
          </p:cNvSpPr>
          <p:nvPr>
            <p:ph type="body" idx="1"/>
          </p:nvPr>
        </p:nvSpPr>
        <p:spPr/>
        <p:txBody>
          <a:bodyPr/>
          <a:lstStyle/>
          <a:p>
            <a:endParaRPr lang="en-GB" dirty="0"/>
          </a:p>
        </p:txBody>
      </p:sp>
      <p:graphicFrame>
        <p:nvGraphicFramePr>
          <p:cNvPr id="4" name="Diagram 3"/>
          <p:cNvGraphicFramePr/>
          <p:nvPr>
            <p:extLst>
              <p:ext uri="{D42A27DB-BD31-4B8C-83A1-F6EECF244321}">
                <p14:modId xmlns:p14="http://schemas.microsoft.com/office/powerpoint/2010/main" val="4088081527"/>
              </p:ext>
            </p:extLst>
          </p:nvPr>
        </p:nvGraphicFramePr>
        <p:xfrm>
          <a:off x="135731" y="1397000"/>
          <a:ext cx="9008269" cy="5389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3557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Presumed Competence</a:t>
            </a:r>
            <a:endParaRPr lang="en-GB" dirty="0"/>
          </a:p>
        </p:txBody>
      </p:sp>
      <p:sp>
        <p:nvSpPr>
          <p:cNvPr id="3" name="Text Placeholder 2"/>
          <p:cNvSpPr>
            <a:spLocks noGrp="1"/>
          </p:cNvSpPr>
          <p:nvPr>
            <p:ph type="body" idx="1"/>
          </p:nvPr>
        </p:nvSpPr>
        <p:spPr>
          <a:xfrm>
            <a:off x="457200" y="1478756"/>
            <a:ext cx="8229600" cy="4349876"/>
          </a:xfrm>
        </p:spPr>
        <p:txBody>
          <a:bodyPr>
            <a:normAutofit fontScale="85000" lnSpcReduction="10000"/>
          </a:bodyPr>
          <a:lstStyle/>
          <a:p>
            <a:pPr marL="25400" indent="0">
              <a:buNone/>
            </a:pPr>
            <a:r>
              <a:rPr lang="en-GB" dirty="0" smtClean="0"/>
              <a:t>An assessment should NOT </a:t>
            </a:r>
            <a:r>
              <a:rPr lang="en-GB" dirty="0"/>
              <a:t>indicate a limit on progress and </a:t>
            </a:r>
            <a:r>
              <a:rPr lang="en-GB" dirty="0" smtClean="0"/>
              <a:t>success</a:t>
            </a:r>
          </a:p>
          <a:p>
            <a:r>
              <a:rPr lang="en-GB" dirty="0" smtClean="0"/>
              <a:t>If you have </a:t>
            </a:r>
            <a:r>
              <a:rPr lang="en-GB" dirty="0"/>
              <a:t>positive expectations and presumptions about individuals using AAC, they are likely to perform better and have better views of themselves.</a:t>
            </a:r>
            <a:endParaRPr lang="en-GB" dirty="0" smtClean="0"/>
          </a:p>
          <a:p>
            <a:pPr marL="25400" indent="0">
              <a:buNone/>
            </a:pPr>
            <a:r>
              <a:rPr lang="en-GB" dirty="0" smtClean="0"/>
              <a:t>Progress </a:t>
            </a:r>
            <a:r>
              <a:rPr lang="en-GB" dirty="0"/>
              <a:t>and self-image work together in a </a:t>
            </a:r>
            <a:r>
              <a:rPr lang="en-GB" dirty="0" smtClean="0"/>
              <a:t>cycle</a:t>
            </a:r>
          </a:p>
          <a:p>
            <a:r>
              <a:rPr lang="en-GB" dirty="0" smtClean="0"/>
              <a:t>Be positive about decisions around </a:t>
            </a:r>
            <a:r>
              <a:rPr lang="en-GB" dirty="0"/>
              <a:t>IEP goals and objectives, placement decisions, inclusion opportunities, vocabulary choices, AAC file selection (i.e., topic board vs. a robust system)</a:t>
            </a:r>
          </a:p>
        </p:txBody>
      </p:sp>
    </p:spTree>
    <p:extLst>
      <p:ext uri="{BB962C8B-B14F-4D97-AF65-F5344CB8AC3E}">
        <p14:creationId xmlns:p14="http://schemas.microsoft.com/office/powerpoint/2010/main" val="33654813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Presumed Competence?</a:t>
            </a:r>
            <a:endParaRPr lang="en-GB" dirty="0"/>
          </a:p>
        </p:txBody>
      </p:sp>
      <p:sp>
        <p:nvSpPr>
          <p:cNvPr id="3" name="Text Placeholder 2"/>
          <p:cNvSpPr>
            <a:spLocks noGrp="1"/>
          </p:cNvSpPr>
          <p:nvPr>
            <p:ph type="body" idx="1"/>
          </p:nvPr>
        </p:nvSpPr>
        <p:spPr>
          <a:xfrm>
            <a:off x="457200" y="5736432"/>
            <a:ext cx="8229600" cy="727994"/>
          </a:xfrm>
        </p:spPr>
        <p:txBody>
          <a:bodyPr/>
          <a:lstStyle/>
          <a:p>
            <a:r>
              <a:rPr lang="en-GB" dirty="0">
                <a:hlinkClick r:id="rId3" tooltip="Share link"/>
              </a:rPr>
              <a:t>https://youtu.be/-ag1agoMzUU</a:t>
            </a:r>
            <a:endParaRPr lang="en-GB" dirty="0"/>
          </a:p>
        </p:txBody>
      </p:sp>
      <p:pic>
        <p:nvPicPr>
          <p:cNvPr id="4" name="-ag1agoMzUU"/>
          <p:cNvPicPr>
            <a:picLocks noRot="1" noChangeAspect="1"/>
          </p:cNvPicPr>
          <p:nvPr>
            <a:videoFile r:link="rId1"/>
          </p:nvPr>
        </p:nvPicPr>
        <p:blipFill>
          <a:blip r:embed="rId4"/>
          <a:stretch>
            <a:fillRect/>
          </a:stretch>
        </p:blipFill>
        <p:spPr>
          <a:xfrm>
            <a:off x="1217613" y="1457327"/>
            <a:ext cx="6870697" cy="3864767"/>
          </a:xfrm>
          <a:prstGeom prst="rect">
            <a:avLst/>
          </a:prstGeom>
        </p:spPr>
      </p:pic>
    </p:spTree>
    <p:extLst>
      <p:ext uri="{BB962C8B-B14F-4D97-AF65-F5344CB8AC3E}">
        <p14:creationId xmlns:p14="http://schemas.microsoft.com/office/powerpoint/2010/main" val="283169540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Custom 5">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206EB5"/>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lobal Symbols PPTX Template" id="{3A2BCEFE-9757-472C-B95F-B62E7B916A8D}" vid="{435A5CBD-5FA9-4875-8A2A-4C268D4AA28C}"/>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Global Symbols PPTX Template</Template>
  <TotalTime>654</TotalTime>
  <Words>1083</Words>
  <Application>Microsoft Office PowerPoint</Application>
  <PresentationFormat>On-screen Show (4:3)</PresentationFormat>
  <Paragraphs>129</Paragraphs>
  <Slides>18</Slides>
  <Notes>5</Notes>
  <HiddenSlides>0</HiddenSlides>
  <MMClips>1</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1_Office Theme</vt:lpstr>
      <vt:lpstr>Integration of Outcome Measures and Planning for Progression </vt:lpstr>
      <vt:lpstr>4 tools discussed for planning…</vt:lpstr>
      <vt:lpstr>Remember Module 3 Unit 5?</vt:lpstr>
      <vt:lpstr>Correcting your vision</vt:lpstr>
      <vt:lpstr>A Robust Approach to Progress</vt:lpstr>
      <vt:lpstr>Strategies for planning?</vt:lpstr>
      <vt:lpstr>Possible strategies supporting the tools provided </vt:lpstr>
      <vt:lpstr>Presumed Competence</vt:lpstr>
      <vt:lpstr>What is Presumed Competence?</vt:lpstr>
      <vt:lpstr>Individual Education Plans</vt:lpstr>
      <vt:lpstr>IEP Tips!</vt:lpstr>
      <vt:lpstr>Setting Goals</vt:lpstr>
      <vt:lpstr>Communicative Competence sufficient knowledge judgement &amp; skills (Light, 1989) motivation, attitude, confidence &amp; resilience (Light,2003) </vt:lpstr>
      <vt:lpstr>Writing down Goals</vt:lpstr>
      <vt:lpstr>Next stage Developed by Tobii Dynavox in conjunction with Dynamic Therapy Associates of Kennesaw, GA. (2014). (download PDF)</vt:lpstr>
      <vt:lpstr>Making progress at home </vt:lpstr>
      <vt:lpstr>Logging Progress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Title</dc:title>
  <dc:creator>Charlie Danger</dc:creator>
  <cp:lastModifiedBy>E.A. Draffan</cp:lastModifiedBy>
  <cp:revision>34</cp:revision>
  <dcterms:created xsi:type="dcterms:W3CDTF">2019-07-30T18:49:19Z</dcterms:created>
  <dcterms:modified xsi:type="dcterms:W3CDTF">2019-10-30T10:03:42Z</dcterms:modified>
</cp:coreProperties>
</file>