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"/>
  </p:notesMasterIdLst>
  <p:sldIdLst>
    <p:sldId id="257" r:id="rId2"/>
    <p:sldId id="269" r:id="rId3"/>
    <p:sldId id="270" r:id="rId4"/>
    <p:sldId id="271" r:id="rId5"/>
    <p:sldId id="272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D3"/>
    <a:srgbClr val="F6FDD3"/>
    <a:srgbClr val="206EB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896" autoAdjust="0"/>
  </p:normalViewPr>
  <p:slideViewPr>
    <p:cSldViewPr snapToGrid="0">
      <p:cViewPr varScale="1">
        <p:scale>
          <a:sx n="56" d="100"/>
          <a:sy n="56" d="100"/>
        </p:scale>
        <p:origin x="38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7815-72F6-4533-99B5-9CF311A0423D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7823-FA6C-4AFE-A962-F04849768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7823-FA6C-4AFE-A962-F04849768C0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7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26" y="4685632"/>
            <a:ext cx="4244474" cy="1247274"/>
          </a:xfrm>
        </p:spPr>
        <p:txBody>
          <a:bodyPr/>
          <a:lstStyle>
            <a:lvl1pPr marL="0" indent="0" algn="l">
              <a:buNone/>
              <a:defRPr>
                <a:solidFill>
                  <a:srgbClr val="206EB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26" y="2710281"/>
            <a:ext cx="4244474" cy="1888456"/>
          </a:xfrm>
        </p:spPr>
        <p:txBody>
          <a:bodyPr anchor="b" anchorCtr="0"/>
          <a:lstStyle>
            <a:lvl1pPr algn="l">
              <a:defRPr b="1">
                <a:solidFill>
                  <a:srgbClr val="C330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" y="148849"/>
            <a:ext cx="2353093" cy="23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13644" cy="1300163"/>
          </a:xfrm>
          <a:prstGeom prst="rect">
            <a:avLst/>
          </a:prstGeom>
          <a:solidFill>
            <a:srgbClr val="206EB5"/>
          </a:solidFill>
          <a:ln>
            <a:solidFill>
              <a:srgbClr val="206E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579"/>
            <a:ext cx="8171744" cy="52863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229600" cy="4465052"/>
          </a:xfrm>
        </p:spPr>
        <p:txBody>
          <a:bodyPr/>
          <a:lstStyle>
            <a:lvl1pPr>
              <a:buClr>
                <a:srgbClr val="C33026"/>
              </a:buClr>
              <a:defRPr b="1"/>
            </a:lvl1pPr>
            <a:lvl3pPr>
              <a:buClr>
                <a:srgbClr val="004987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6799" y="109454"/>
            <a:ext cx="3739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28A73F-2ECA-7A4F-8566-D24DF8A24736}" type="slidenum">
              <a:rPr lang="en-US" sz="1400" b="1" smtClean="0"/>
              <a:pPr algn="r"/>
              <a:t>‹#›</a:t>
            </a:fld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6" y="5828632"/>
            <a:ext cx="969398" cy="9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799" cy="86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4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8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3026"/>
        </a:buClr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DDC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8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globalsymbols.com/en/" TargetMode="External"/><Relationship Id="rId4" Type="http://schemas.openxmlformats.org/officeDocument/2006/relationships/hyperlink" Target="https://globalsymbol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lobalsymbols" TargetMode="External"/><Relationship Id="rId2" Type="http://schemas.openxmlformats.org/officeDocument/2006/relationships/hyperlink" Target="mailto:hello@globalsymbols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n quickly as late">
            <a:extLst>
              <a:ext uri="{FF2B5EF4-FFF2-40B4-BE49-F238E27FC236}">
                <a16:creationId xmlns:a16="http://schemas.microsoft.com/office/drawing/2014/main" id="{E60FE8FE-57B2-4A24-B2C3-45EE28FE5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9"/>
          <a:stretch/>
        </p:blipFill>
        <p:spPr>
          <a:xfrm>
            <a:off x="433045" y="3596765"/>
            <a:ext cx="4007337" cy="28729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546362D5-8D0D-4BC6-B5BD-FDF10390B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2073" y="5638799"/>
            <a:ext cx="5548745" cy="941715"/>
          </a:xfrm>
        </p:spPr>
        <p:txBody>
          <a:bodyPr>
            <a:normAutofit/>
          </a:bodyPr>
          <a:lstStyle/>
          <a:p>
            <a:r>
              <a:rPr lang="en-GB" dirty="0"/>
              <a:t>https://globalsymbols.com/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813" y="2162211"/>
            <a:ext cx="4985468" cy="148458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Symbol Creator Introduction</a:t>
            </a:r>
          </a:p>
        </p:txBody>
      </p:sp>
    </p:spTree>
    <p:extLst>
      <p:ext uri="{BB962C8B-B14F-4D97-AF65-F5344CB8AC3E}">
        <p14:creationId xmlns:p14="http://schemas.microsoft.com/office/powerpoint/2010/main" val="307944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gn in to global symbols">
            <a:extLst>
              <a:ext uri="{FF2B5EF4-FFF2-40B4-BE49-F238E27FC236}">
                <a16:creationId xmlns:a16="http://schemas.microsoft.com/office/drawing/2014/main" id="{D3389D20-BCF3-43B9-931F-20E02A6E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90" y="1420090"/>
            <a:ext cx="2654598" cy="2528455"/>
          </a:xfrm>
          <a:prstGeom prst="rect">
            <a:avLst/>
          </a:prstGeom>
        </p:spPr>
      </p:pic>
      <p:pic>
        <p:nvPicPr>
          <p:cNvPr id="5" name="Picture 4" descr="communication board sets link">
            <a:extLst>
              <a:ext uri="{FF2B5EF4-FFF2-40B4-BE49-F238E27FC236}">
                <a16:creationId xmlns:a16="http://schemas.microsoft.com/office/drawing/2014/main" id="{13ACCFBE-341C-4C79-8179-C7E62DE6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82" y="3968128"/>
            <a:ext cx="3865418" cy="27949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158E8-3564-4238-A277-E1B1FE84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27" y="1363579"/>
            <a:ext cx="5119255" cy="5399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dirty="0"/>
              <a:t>Log into Global Symbols </a:t>
            </a:r>
            <a:r>
              <a:rPr lang="en-GB" b="0" dirty="0">
                <a:hlinkClick r:id="rId4"/>
              </a:rPr>
              <a:t>https://globalsymbols.com/</a:t>
            </a:r>
            <a:r>
              <a:rPr lang="en-GB" b="0" dirty="0"/>
              <a:t> or create an account and select the language of your choice then go to the main menu to select  </a:t>
            </a:r>
            <a:r>
              <a:rPr lang="en-GB" b="0" dirty="0">
                <a:hlinkClick r:id="rId5"/>
              </a:rPr>
              <a:t>Board Builder</a:t>
            </a:r>
            <a:endParaRPr lang="en-GB" b="0" dirty="0"/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Or go to ‘My Board Sets’ if you have an account.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D9785-2AEA-45FB-9612-5B6CB837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Symbol Creator as part of Global Symbols and Board Builder</a:t>
            </a:r>
          </a:p>
        </p:txBody>
      </p:sp>
    </p:spTree>
    <p:extLst>
      <p:ext uri="{BB962C8B-B14F-4D97-AF65-F5344CB8AC3E}">
        <p14:creationId xmlns:p14="http://schemas.microsoft.com/office/powerpoint/2010/main" val="259658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w board sets">
            <a:extLst>
              <a:ext uri="{FF2B5EF4-FFF2-40B4-BE49-F238E27FC236}">
                <a16:creationId xmlns:a16="http://schemas.microsoft.com/office/drawing/2014/main" id="{40F356DB-F40D-4FBC-B452-B345E0150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09" y="1344722"/>
            <a:ext cx="3390824" cy="2710326"/>
          </a:xfrm>
          <a:prstGeom prst="rect">
            <a:avLst/>
          </a:prstGeom>
        </p:spPr>
      </p:pic>
      <p:pic>
        <p:nvPicPr>
          <p:cNvPr id="5" name="Picture 4" descr="A board set with an empty cell">
            <a:extLst>
              <a:ext uri="{FF2B5EF4-FFF2-40B4-BE49-F238E27FC236}">
                <a16:creationId xmlns:a16="http://schemas.microsoft.com/office/drawing/2014/main" id="{ECB112B4-26AB-4464-AF89-9BCEF82A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09" y="4219404"/>
            <a:ext cx="4163291" cy="2587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B550-D74C-44B6-8A2A-5BF89DD3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5" y="1822521"/>
            <a:ext cx="4371108" cy="48345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dirty="0"/>
              <a:t>Create a new Board Set or choose one you have started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Go to an empty cell to make your own symbol or image rather than using one available in Global Symbols or the other repositories available, such as Open Symbols or the Noun Project.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7FC9E-2213-49B6-8762-1534023F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Selecting a Board Set and empty cell to make use of Symbol Creator</a:t>
            </a:r>
          </a:p>
        </p:txBody>
      </p:sp>
    </p:spTree>
    <p:extLst>
      <p:ext uri="{BB962C8B-B14F-4D97-AF65-F5344CB8AC3E}">
        <p14:creationId xmlns:p14="http://schemas.microsoft.com/office/powerpoint/2010/main" val="60050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 to symbol creator">
            <a:extLst>
              <a:ext uri="{FF2B5EF4-FFF2-40B4-BE49-F238E27FC236}">
                <a16:creationId xmlns:a16="http://schemas.microsoft.com/office/drawing/2014/main" id="{F8807EA8-97C5-487D-BBD9-424B7A11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88471"/>
            <a:ext cx="3103418" cy="3312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401443-0898-4BC7-AB21-5076C5D0A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7145" y="1731818"/>
            <a:ext cx="581891" cy="2493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dd an image in symbol creator">
            <a:extLst>
              <a:ext uri="{FF2B5EF4-FFF2-40B4-BE49-F238E27FC236}">
                <a16:creationId xmlns:a16="http://schemas.microsoft.com/office/drawing/2014/main" id="{C95FBEE4-BEFD-43F3-B0BF-2709EB00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429" y="4725540"/>
            <a:ext cx="2692716" cy="2056525"/>
          </a:xfrm>
          <a:prstGeom prst="rect">
            <a:avLst/>
          </a:prstGeom>
        </p:spPr>
      </p:pic>
      <p:sp>
        <p:nvSpPr>
          <p:cNvPr id="11" name="Heptagon 10" descr="1">
            <a:extLst>
              <a:ext uri="{FF2B5EF4-FFF2-40B4-BE49-F238E27FC236}">
                <a16:creationId xmlns:a16="http://schemas.microsoft.com/office/drawing/2014/main" id="{F7BC4D65-CEBC-471D-81C4-049344A2DA5F}"/>
              </a:ext>
            </a:extLst>
          </p:cNvPr>
          <p:cNvSpPr/>
          <p:nvPr/>
        </p:nvSpPr>
        <p:spPr>
          <a:xfrm>
            <a:off x="6446362" y="1302325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Heptagon 11" descr="2">
            <a:extLst>
              <a:ext uri="{FF2B5EF4-FFF2-40B4-BE49-F238E27FC236}">
                <a16:creationId xmlns:a16="http://schemas.microsoft.com/office/drawing/2014/main" id="{7DDFB66A-24E1-4A6A-AA7F-68674478FA90}"/>
              </a:ext>
            </a:extLst>
          </p:cNvPr>
          <p:cNvSpPr/>
          <p:nvPr/>
        </p:nvSpPr>
        <p:spPr>
          <a:xfrm>
            <a:off x="8666018" y="1682252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Heptagon 15" descr="3">
            <a:extLst>
              <a:ext uri="{FF2B5EF4-FFF2-40B4-BE49-F238E27FC236}">
                <a16:creationId xmlns:a16="http://schemas.microsoft.com/office/drawing/2014/main" id="{33D2E9A7-72EA-46FD-AB89-BFB17D3F060F}"/>
              </a:ext>
            </a:extLst>
          </p:cNvPr>
          <p:cNvSpPr/>
          <p:nvPr/>
        </p:nvSpPr>
        <p:spPr>
          <a:xfrm>
            <a:off x="6543345" y="2564732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Heptagon 17" descr="4">
            <a:extLst>
              <a:ext uri="{FF2B5EF4-FFF2-40B4-BE49-F238E27FC236}">
                <a16:creationId xmlns:a16="http://schemas.microsoft.com/office/drawing/2014/main" id="{7B6334A2-F894-4E5A-A27B-FE45120034AE}"/>
              </a:ext>
            </a:extLst>
          </p:cNvPr>
          <p:cNvSpPr/>
          <p:nvPr/>
        </p:nvSpPr>
        <p:spPr>
          <a:xfrm>
            <a:off x="4838232" y="5198079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F142-52D5-4063-AA9E-4F949412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579"/>
            <a:ext cx="4343400" cy="541848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dirty="0"/>
              <a:t>Add a label to the cell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Go to ‘My Images’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Select Symbol Creator (hammer and spanner image)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Add a symbol by using the image icon at the top of the left hand menu bar 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Each icon will have a tool tip telling you what it does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A46FE-71E4-43E1-BCBB-BFD2513E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Making your own Symbol or Image for a Board. </a:t>
            </a:r>
          </a:p>
        </p:txBody>
      </p:sp>
    </p:spTree>
    <p:extLst>
      <p:ext uri="{BB962C8B-B14F-4D97-AF65-F5344CB8AC3E}">
        <p14:creationId xmlns:p14="http://schemas.microsoft.com/office/powerpoint/2010/main" val="182377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in symbol creator">
            <a:extLst>
              <a:ext uri="{FF2B5EF4-FFF2-40B4-BE49-F238E27FC236}">
                <a16:creationId xmlns:a16="http://schemas.microsoft.com/office/drawing/2014/main" id="{2859825F-25FB-4F67-9A8C-EFC42A72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00" y="1365860"/>
            <a:ext cx="3741979" cy="2668730"/>
          </a:xfrm>
          <a:prstGeom prst="rect">
            <a:avLst/>
          </a:prstGeom>
        </p:spPr>
      </p:pic>
      <p:pic>
        <p:nvPicPr>
          <p:cNvPr id="6" name="Picture 5" descr="view of user's own images">
            <a:extLst>
              <a:ext uri="{FF2B5EF4-FFF2-40B4-BE49-F238E27FC236}">
                <a16:creationId xmlns:a16="http://schemas.microsoft.com/office/drawing/2014/main" id="{7B81D3ED-3923-40F7-99B3-FA3448D1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900" y="3969327"/>
            <a:ext cx="2779280" cy="2888673"/>
          </a:xfrm>
          <a:prstGeom prst="rect">
            <a:avLst/>
          </a:prstGeom>
        </p:spPr>
      </p:pic>
      <p:sp>
        <p:nvSpPr>
          <p:cNvPr id="12" name="Heptagon 11" descr="1">
            <a:extLst>
              <a:ext uri="{FF2B5EF4-FFF2-40B4-BE49-F238E27FC236}">
                <a16:creationId xmlns:a16="http://schemas.microsoft.com/office/drawing/2014/main" id="{0E68FD76-687F-44DD-8DEB-4957C603C995}"/>
              </a:ext>
            </a:extLst>
          </p:cNvPr>
          <p:cNvSpPr/>
          <p:nvPr/>
        </p:nvSpPr>
        <p:spPr>
          <a:xfrm>
            <a:off x="4956998" y="1901456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Heptagon 12" descr="2">
            <a:extLst>
              <a:ext uri="{FF2B5EF4-FFF2-40B4-BE49-F238E27FC236}">
                <a16:creationId xmlns:a16="http://schemas.microsoft.com/office/drawing/2014/main" id="{790C1AAC-9109-4C25-9BC2-9C7534236174}"/>
              </a:ext>
            </a:extLst>
          </p:cNvPr>
          <p:cNvSpPr/>
          <p:nvPr/>
        </p:nvSpPr>
        <p:spPr>
          <a:xfrm>
            <a:off x="6179127" y="1813858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Heptagon 13" descr="3">
            <a:extLst>
              <a:ext uri="{FF2B5EF4-FFF2-40B4-BE49-F238E27FC236}">
                <a16:creationId xmlns:a16="http://schemas.microsoft.com/office/drawing/2014/main" id="{C5D3A8B5-5C4C-4360-8CE6-ECA1CFF91155}"/>
              </a:ext>
            </a:extLst>
          </p:cNvPr>
          <p:cNvSpPr/>
          <p:nvPr/>
        </p:nvSpPr>
        <p:spPr>
          <a:xfrm>
            <a:off x="6769325" y="1286904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5" name="Heptagon 14" descr="4">
            <a:extLst>
              <a:ext uri="{FF2B5EF4-FFF2-40B4-BE49-F238E27FC236}">
                <a16:creationId xmlns:a16="http://schemas.microsoft.com/office/drawing/2014/main" id="{3ACA3F64-830B-4A99-B40F-5B380B21AB23}"/>
              </a:ext>
            </a:extLst>
          </p:cNvPr>
          <p:cNvSpPr/>
          <p:nvPr/>
        </p:nvSpPr>
        <p:spPr>
          <a:xfrm>
            <a:off x="8361762" y="1291377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6" name="Heptagon 15" descr="5">
            <a:extLst>
              <a:ext uri="{FF2B5EF4-FFF2-40B4-BE49-F238E27FC236}">
                <a16:creationId xmlns:a16="http://schemas.microsoft.com/office/drawing/2014/main" id="{7E8C1AF0-D25F-45AD-BA91-BA3AC97587BE}"/>
              </a:ext>
            </a:extLst>
          </p:cNvPr>
          <p:cNvSpPr/>
          <p:nvPr/>
        </p:nvSpPr>
        <p:spPr>
          <a:xfrm>
            <a:off x="8203452" y="5112213"/>
            <a:ext cx="418564" cy="379927"/>
          </a:xfrm>
          <a:prstGeom prst="hept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8935-B09D-4A24-9D62-109F4E26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" y="1363579"/>
            <a:ext cx="5129864" cy="54320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dirty="0"/>
              <a:t>Having added a symbol, position and resize it to fill the 500 x 500 pixel square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Add another image, text or shape to adapt the symbol to suit the concept you want to create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All items can be flipped and resized,  shapes and lines can be recoloured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Select the tick to add it to your board. 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dirty="0"/>
              <a:t>New symbols are automatically saved to ‘My Images’ – your own online symbol repository.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5DA31-846D-4C13-A997-1192A6FE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Adapt your symbol to suit your needs</a:t>
            </a:r>
          </a:p>
        </p:txBody>
      </p:sp>
    </p:spTree>
    <p:extLst>
      <p:ext uri="{BB962C8B-B14F-4D97-AF65-F5344CB8AC3E}">
        <p14:creationId xmlns:p14="http://schemas.microsoft.com/office/powerpoint/2010/main" val="103408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0400" y="5351038"/>
            <a:ext cx="7823200" cy="1193801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GB" sz="5100" b="0" dirty="0"/>
          </a:p>
          <a:p>
            <a:pPr algn="ctr"/>
            <a:r>
              <a:rPr lang="en-GB" sz="5100" b="0" dirty="0">
                <a:solidFill>
                  <a:schemeClr val="tx2"/>
                </a:solidFill>
              </a:rPr>
              <a:t>Symbols thanks to ARASAAC, Mulberry and Sclera</a:t>
            </a:r>
          </a:p>
          <a:p>
            <a:pPr algn="ctr"/>
            <a:endParaRPr lang="en-GB" sz="5100" b="0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4417DA1-9FC3-4027-A0A9-96337C9AD8E1}"/>
              </a:ext>
            </a:extLst>
          </p:cNvPr>
          <p:cNvSpPr txBox="1">
            <a:spLocks/>
          </p:cNvSpPr>
          <p:nvPr/>
        </p:nvSpPr>
        <p:spPr>
          <a:xfrm>
            <a:off x="2237509" y="3534317"/>
            <a:ext cx="6192982" cy="1737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3026"/>
              </a:buClr>
              <a:buFont typeface="Arial"/>
              <a:buNone/>
              <a:defRPr sz="3200" b="1" kern="1200">
                <a:solidFill>
                  <a:srgbClr val="206EB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9DDC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4987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Send us an email  </a:t>
            </a:r>
            <a:r>
              <a:rPr lang="en-GB" dirty="0">
                <a:hlinkClick r:id="rId2"/>
              </a:rPr>
              <a:t>hello@globalsymbols.com</a:t>
            </a:r>
            <a:r>
              <a:rPr lang="en-GB" dirty="0"/>
              <a:t>  or </a:t>
            </a:r>
          </a:p>
          <a:p>
            <a:r>
              <a:rPr lang="en-GB" dirty="0"/>
              <a:t>Join us on </a:t>
            </a:r>
            <a:r>
              <a:rPr lang="en-GB" dirty="0">
                <a:hlinkClick r:id="rId3"/>
              </a:rPr>
              <a:t>https://www.facebook.com/globalsymbols</a:t>
            </a:r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7782" y="2230582"/>
            <a:ext cx="3765799" cy="734291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Any Questions?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3932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6EB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310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Symbol Creator Introduction</vt:lpstr>
      <vt:lpstr>Symbol Creator as part of Global Symbols and Board Builder</vt:lpstr>
      <vt:lpstr>Selecting a Board Set and empty cell to make use of Symbol Creator</vt:lpstr>
      <vt:lpstr>Making your own Symbol or Image for a Board. </vt:lpstr>
      <vt:lpstr>Adapt your symbol to suit your needs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2021-12-06T15:57:13Z</dcterms:created>
  <dcterms:modified xsi:type="dcterms:W3CDTF">2022-01-15T20:41:53Z</dcterms:modified>
</cp:coreProperties>
</file>