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7" r:id="rId2"/>
    <p:sldId id="269" r:id="rId3"/>
    <p:sldId id="270" r:id="rId4"/>
    <p:sldId id="272" r:id="rId5"/>
    <p:sldId id="279" r:id="rId6"/>
    <p:sldId id="275" r:id="rId7"/>
    <p:sldId id="283" r:id="rId8"/>
    <p:sldId id="273" r:id="rId9"/>
    <p:sldId id="284" r:id="rId10"/>
    <p:sldId id="274" r:id="rId11"/>
    <p:sldId id="276" r:id="rId12"/>
    <p:sldId id="278" r:id="rId13"/>
    <p:sldId id="285" r:id="rId14"/>
    <p:sldId id="281" r:id="rId15"/>
    <p:sldId id="282" r:id="rId16"/>
    <p:sldId id="28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21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36D6FD-19DC-43AD-9EFE-7CA8DC3F7FDA}" type="doc">
      <dgm:prSet loTypeId="urn:microsoft.com/office/officeart/2011/layout/InterconnectedBlock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66F27B-44CF-430D-B3DE-A13987F67FAD}">
      <dgm:prSet phldrT="[Text]"/>
      <dgm:spPr/>
      <dgm:t>
        <a:bodyPr/>
        <a:lstStyle/>
        <a:p>
          <a:r>
            <a:rPr lang="en-US" dirty="0" smtClean="0"/>
            <a:t>Pre-Communication		</a:t>
          </a:r>
          <a:endParaRPr lang="en-US" dirty="0"/>
        </a:p>
      </dgm:t>
    </dgm:pt>
    <dgm:pt modelId="{8D34A72B-4581-4507-8C40-495CB3D9029F}" type="parTrans" cxnId="{7EA92B71-8670-42A6-8B7E-6F0FA6E8FE48}">
      <dgm:prSet/>
      <dgm:spPr/>
      <dgm:t>
        <a:bodyPr/>
        <a:lstStyle/>
        <a:p>
          <a:endParaRPr lang="en-US"/>
        </a:p>
      </dgm:t>
    </dgm:pt>
    <dgm:pt modelId="{13268B33-2EE8-4219-8E72-ABF6111A0B06}" type="sibTrans" cxnId="{7EA92B71-8670-42A6-8B7E-6F0FA6E8FE48}">
      <dgm:prSet/>
      <dgm:spPr/>
      <dgm:t>
        <a:bodyPr/>
        <a:lstStyle/>
        <a:p>
          <a:endParaRPr lang="en-US"/>
        </a:p>
      </dgm:t>
    </dgm:pt>
    <dgm:pt modelId="{34B7AD70-50F6-4537-9F22-6C939B708DC3}">
      <dgm:prSet phldrT="[Text]"/>
      <dgm:spPr/>
      <dgm:t>
        <a:bodyPr/>
        <a:lstStyle/>
        <a:p>
          <a:endParaRPr lang="en-US" dirty="0"/>
        </a:p>
      </dgm:t>
    </dgm:pt>
    <dgm:pt modelId="{7CB9F801-F5BD-4254-A4DA-FA821B870396}" type="parTrans" cxnId="{5C149246-04A2-42E0-A5A7-8D4CB2D5F1FF}">
      <dgm:prSet/>
      <dgm:spPr/>
      <dgm:t>
        <a:bodyPr/>
        <a:lstStyle/>
        <a:p>
          <a:endParaRPr lang="en-US"/>
        </a:p>
      </dgm:t>
    </dgm:pt>
    <dgm:pt modelId="{932B4E79-390F-457E-8EA1-A1D6EA8DECDD}" type="sibTrans" cxnId="{5C149246-04A2-42E0-A5A7-8D4CB2D5F1FF}">
      <dgm:prSet/>
      <dgm:spPr/>
      <dgm:t>
        <a:bodyPr/>
        <a:lstStyle/>
        <a:p>
          <a:endParaRPr lang="en-US"/>
        </a:p>
      </dgm:t>
    </dgm:pt>
    <dgm:pt modelId="{EF406E6A-63C0-48DC-B2DC-475708C20CD9}">
      <dgm:prSet phldrT="[Text]"/>
      <dgm:spPr/>
      <dgm:t>
        <a:bodyPr/>
        <a:lstStyle/>
        <a:p>
          <a:r>
            <a:rPr lang="en-US" dirty="0" smtClean="0"/>
            <a:t>Informal Communication</a:t>
          </a:r>
          <a:endParaRPr lang="en-US" dirty="0"/>
        </a:p>
      </dgm:t>
    </dgm:pt>
    <dgm:pt modelId="{C7FF2DC7-B2A8-4172-83B1-5189B218FBCE}" type="parTrans" cxnId="{8451C8BB-AC62-41B5-AB4C-491AAE242CBF}">
      <dgm:prSet/>
      <dgm:spPr/>
      <dgm:t>
        <a:bodyPr/>
        <a:lstStyle/>
        <a:p>
          <a:endParaRPr lang="en-US"/>
        </a:p>
      </dgm:t>
    </dgm:pt>
    <dgm:pt modelId="{D3C97383-E8C1-4B14-B1F0-A3B7E1AB7485}" type="sibTrans" cxnId="{8451C8BB-AC62-41B5-AB4C-491AAE242CBF}">
      <dgm:prSet/>
      <dgm:spPr/>
      <dgm:t>
        <a:bodyPr/>
        <a:lstStyle/>
        <a:p>
          <a:endParaRPr lang="en-US"/>
        </a:p>
      </dgm:t>
    </dgm:pt>
    <dgm:pt modelId="{63A32452-90C5-4EED-B2D8-77B4CCE96801}">
      <dgm:prSet phldrT="[Text]" phldr="1"/>
      <dgm:spPr/>
      <dgm:t>
        <a:bodyPr/>
        <a:lstStyle/>
        <a:p>
          <a:endParaRPr lang="en-US" dirty="0"/>
        </a:p>
      </dgm:t>
    </dgm:pt>
    <dgm:pt modelId="{A3986762-63AE-42FB-956B-B3D41CB47C15}" type="parTrans" cxnId="{AF072C8F-6E0B-4EEE-8807-8C7545F9EAC3}">
      <dgm:prSet/>
      <dgm:spPr/>
      <dgm:t>
        <a:bodyPr/>
        <a:lstStyle/>
        <a:p>
          <a:endParaRPr lang="en-US"/>
        </a:p>
      </dgm:t>
    </dgm:pt>
    <dgm:pt modelId="{5582D416-075C-457A-82FB-8150511A9B10}" type="sibTrans" cxnId="{AF072C8F-6E0B-4EEE-8807-8C7545F9EAC3}">
      <dgm:prSet/>
      <dgm:spPr/>
      <dgm:t>
        <a:bodyPr/>
        <a:lstStyle/>
        <a:p>
          <a:endParaRPr lang="en-US"/>
        </a:p>
      </dgm:t>
    </dgm:pt>
    <dgm:pt modelId="{C7B9BE24-7BAE-49AC-8639-08344AF94455}">
      <dgm:prSet phldrT="[Text]" phldr="1"/>
      <dgm:spPr/>
      <dgm:t>
        <a:bodyPr/>
        <a:lstStyle/>
        <a:p>
          <a:endParaRPr lang="en-US" dirty="0"/>
        </a:p>
      </dgm:t>
    </dgm:pt>
    <dgm:pt modelId="{6C3153D3-65C5-484A-ACAF-BFF199704758}" type="parTrans" cxnId="{4B05D7CF-0199-4976-AB18-ABADBB505C0C}">
      <dgm:prSet/>
      <dgm:spPr/>
      <dgm:t>
        <a:bodyPr/>
        <a:lstStyle/>
        <a:p>
          <a:endParaRPr lang="en-US"/>
        </a:p>
      </dgm:t>
    </dgm:pt>
    <dgm:pt modelId="{8EB347B3-362D-4A59-AD4F-F2773B4F6E48}" type="sibTrans" cxnId="{4B05D7CF-0199-4976-AB18-ABADBB505C0C}">
      <dgm:prSet/>
      <dgm:spPr/>
      <dgm:t>
        <a:bodyPr/>
        <a:lstStyle/>
        <a:p>
          <a:endParaRPr lang="en-US"/>
        </a:p>
      </dgm:t>
    </dgm:pt>
    <dgm:pt modelId="{5FF6F348-AFC4-4AE3-B6A1-AFCE7399551C}">
      <dgm:prSet phldrT="[Text]"/>
      <dgm:spPr/>
      <dgm:t>
        <a:bodyPr/>
        <a:lstStyle/>
        <a:p>
          <a:r>
            <a:rPr lang="en-US" dirty="0" smtClean="0"/>
            <a:t>Formal Communication</a:t>
          </a:r>
          <a:endParaRPr lang="en-US" dirty="0"/>
        </a:p>
      </dgm:t>
    </dgm:pt>
    <dgm:pt modelId="{BA7B020E-4CA9-405D-BD7C-6596E2521CBE}" type="sibTrans" cxnId="{D91A179D-11D6-4A69-ACEF-22C79B3D6E9B}">
      <dgm:prSet/>
      <dgm:spPr/>
      <dgm:t>
        <a:bodyPr/>
        <a:lstStyle/>
        <a:p>
          <a:endParaRPr lang="en-US"/>
        </a:p>
      </dgm:t>
    </dgm:pt>
    <dgm:pt modelId="{1E24E1BD-21FD-4B0C-8BBC-4686041F5384}" type="parTrans" cxnId="{D91A179D-11D6-4A69-ACEF-22C79B3D6E9B}">
      <dgm:prSet/>
      <dgm:spPr/>
      <dgm:t>
        <a:bodyPr/>
        <a:lstStyle/>
        <a:p>
          <a:endParaRPr lang="en-US"/>
        </a:p>
      </dgm:t>
    </dgm:pt>
    <dgm:pt modelId="{3C29044A-EF2D-4C17-B475-D4217EA33A13}" type="pres">
      <dgm:prSet presAssocID="{9236D6FD-19DC-43AD-9EFE-7CA8DC3F7FDA}" presName="Name0" presStyleCnt="0">
        <dgm:presLayoutVars>
          <dgm:chMax val="7"/>
          <dgm:chPref val="5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CBDB0DB-39C9-4441-BA59-CA8AFD57497C}" type="pres">
      <dgm:prSet presAssocID="{5FF6F348-AFC4-4AE3-B6A1-AFCE7399551C}" presName="ChildAccent3" presStyleCnt="0"/>
      <dgm:spPr/>
    </dgm:pt>
    <dgm:pt modelId="{1DF1B2F1-E6D9-4AD6-9D7D-BBB8A30F6BA0}" type="pres">
      <dgm:prSet presAssocID="{5FF6F348-AFC4-4AE3-B6A1-AFCE7399551C}" presName="ChildAccent" presStyleLbl="alignImgPlace1" presStyleIdx="0" presStyleCnt="3"/>
      <dgm:spPr/>
      <dgm:t>
        <a:bodyPr/>
        <a:lstStyle/>
        <a:p>
          <a:endParaRPr lang="en-US"/>
        </a:p>
      </dgm:t>
    </dgm:pt>
    <dgm:pt modelId="{21918F06-521B-4240-9702-401AA92BE509}" type="pres">
      <dgm:prSet presAssocID="{5FF6F348-AFC4-4AE3-B6A1-AFCE7399551C}" presName="Child3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81397E-A2D6-4883-8BCE-854DCB7E828B}" type="pres">
      <dgm:prSet presAssocID="{5FF6F348-AFC4-4AE3-B6A1-AFCE7399551C}" presName="Parent3" presStyleLbl="node1" presStyleIdx="0" presStyleCnt="3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491ACE-6489-4E39-B5E5-2FBFA422287C}" type="pres">
      <dgm:prSet presAssocID="{EF406E6A-63C0-48DC-B2DC-475708C20CD9}" presName="ChildAccent2" presStyleCnt="0"/>
      <dgm:spPr/>
    </dgm:pt>
    <dgm:pt modelId="{A4B66F5F-9DCF-4435-B603-D52A68D92B30}" type="pres">
      <dgm:prSet presAssocID="{EF406E6A-63C0-48DC-B2DC-475708C20CD9}" presName="ChildAccent" presStyleLbl="alignImgPlace1" presStyleIdx="1" presStyleCnt="3"/>
      <dgm:spPr/>
      <dgm:t>
        <a:bodyPr/>
        <a:lstStyle/>
        <a:p>
          <a:endParaRPr lang="en-US"/>
        </a:p>
      </dgm:t>
    </dgm:pt>
    <dgm:pt modelId="{032C9C45-1DCC-4D78-94F5-EFB44D289083}" type="pres">
      <dgm:prSet presAssocID="{EF406E6A-63C0-48DC-B2DC-475708C20CD9}" presName="Child2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C9E3F2-001F-435A-B556-A7DA929CB89E}" type="pres">
      <dgm:prSet presAssocID="{EF406E6A-63C0-48DC-B2DC-475708C20CD9}" presName="Parent2" presStyleLbl="node1" presStyleIdx="1" presStyleCnt="3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446E26-6960-44B3-B014-093E82AF18FD}" type="pres">
      <dgm:prSet presAssocID="{E966F27B-44CF-430D-B3DE-A13987F67FAD}" presName="ChildAccent1" presStyleCnt="0"/>
      <dgm:spPr/>
    </dgm:pt>
    <dgm:pt modelId="{50880A6E-C4FD-47A0-A155-70FDDEC91902}" type="pres">
      <dgm:prSet presAssocID="{E966F27B-44CF-430D-B3DE-A13987F67FAD}" presName="ChildAccent" presStyleLbl="alignImgPlace1" presStyleIdx="2" presStyleCnt="3"/>
      <dgm:spPr/>
      <dgm:t>
        <a:bodyPr/>
        <a:lstStyle/>
        <a:p>
          <a:endParaRPr lang="en-US"/>
        </a:p>
      </dgm:t>
    </dgm:pt>
    <dgm:pt modelId="{75E8EDEB-94CE-4FC8-BE1B-D69F8B601552}" type="pres">
      <dgm:prSet presAssocID="{E966F27B-44CF-430D-B3DE-A13987F67FAD}" presName="Child1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BDEB2A-624B-48C1-9E4A-145156052321}" type="pres">
      <dgm:prSet presAssocID="{E966F27B-44CF-430D-B3DE-A13987F67FAD}" presName="Parent1" presStyleLbl="node1" presStyleIdx="2" presStyleCnt="3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51C8BB-AC62-41B5-AB4C-491AAE242CBF}" srcId="{9236D6FD-19DC-43AD-9EFE-7CA8DC3F7FDA}" destId="{EF406E6A-63C0-48DC-B2DC-475708C20CD9}" srcOrd="1" destOrd="0" parTransId="{C7FF2DC7-B2A8-4172-83B1-5189B218FBCE}" sibTransId="{D3C97383-E8C1-4B14-B1F0-A3B7E1AB7485}"/>
    <dgm:cxn modelId="{4C720579-1112-48D1-B680-7C8858438397}" type="presOf" srcId="{5FF6F348-AFC4-4AE3-B6A1-AFCE7399551C}" destId="{6A81397E-A2D6-4883-8BCE-854DCB7E828B}" srcOrd="0" destOrd="0" presId="urn:microsoft.com/office/officeart/2011/layout/InterconnectedBlockProcess"/>
    <dgm:cxn modelId="{ADDD1F06-A786-43FD-94BF-1DCA0CEE8276}" type="presOf" srcId="{34B7AD70-50F6-4537-9F22-6C939B708DC3}" destId="{75E8EDEB-94CE-4FC8-BE1B-D69F8B601552}" srcOrd="1" destOrd="0" presId="urn:microsoft.com/office/officeart/2011/layout/InterconnectedBlockProcess"/>
    <dgm:cxn modelId="{4B05D7CF-0199-4976-AB18-ABADBB505C0C}" srcId="{5FF6F348-AFC4-4AE3-B6A1-AFCE7399551C}" destId="{C7B9BE24-7BAE-49AC-8639-08344AF94455}" srcOrd="0" destOrd="0" parTransId="{6C3153D3-65C5-484A-ACAF-BFF199704758}" sibTransId="{8EB347B3-362D-4A59-AD4F-F2773B4F6E48}"/>
    <dgm:cxn modelId="{03D04372-2A21-4AC7-A62C-9CD94EDCBACB}" type="presOf" srcId="{63A32452-90C5-4EED-B2D8-77B4CCE96801}" destId="{A4B66F5F-9DCF-4435-B603-D52A68D92B30}" srcOrd="0" destOrd="0" presId="urn:microsoft.com/office/officeart/2011/layout/InterconnectedBlockProcess"/>
    <dgm:cxn modelId="{AF072C8F-6E0B-4EEE-8807-8C7545F9EAC3}" srcId="{EF406E6A-63C0-48DC-B2DC-475708C20CD9}" destId="{63A32452-90C5-4EED-B2D8-77B4CCE96801}" srcOrd="0" destOrd="0" parTransId="{A3986762-63AE-42FB-956B-B3D41CB47C15}" sibTransId="{5582D416-075C-457A-82FB-8150511A9B10}"/>
    <dgm:cxn modelId="{D2E664A6-B023-43D6-AF12-DE759E95A9FA}" type="presOf" srcId="{EF406E6A-63C0-48DC-B2DC-475708C20CD9}" destId="{22C9E3F2-001F-435A-B556-A7DA929CB89E}" srcOrd="0" destOrd="0" presId="urn:microsoft.com/office/officeart/2011/layout/InterconnectedBlockProcess"/>
    <dgm:cxn modelId="{5C149246-04A2-42E0-A5A7-8D4CB2D5F1FF}" srcId="{E966F27B-44CF-430D-B3DE-A13987F67FAD}" destId="{34B7AD70-50F6-4537-9F22-6C939B708DC3}" srcOrd="0" destOrd="0" parTransId="{7CB9F801-F5BD-4254-A4DA-FA821B870396}" sibTransId="{932B4E79-390F-457E-8EA1-A1D6EA8DECDD}"/>
    <dgm:cxn modelId="{D91A179D-11D6-4A69-ACEF-22C79B3D6E9B}" srcId="{9236D6FD-19DC-43AD-9EFE-7CA8DC3F7FDA}" destId="{5FF6F348-AFC4-4AE3-B6A1-AFCE7399551C}" srcOrd="2" destOrd="0" parTransId="{1E24E1BD-21FD-4B0C-8BBC-4686041F5384}" sibTransId="{BA7B020E-4CA9-405D-BD7C-6596E2521CBE}"/>
    <dgm:cxn modelId="{834630CC-A9E4-4D58-9256-BE31E9F3E7F6}" type="presOf" srcId="{9236D6FD-19DC-43AD-9EFE-7CA8DC3F7FDA}" destId="{3C29044A-EF2D-4C17-B475-D4217EA33A13}" srcOrd="0" destOrd="0" presId="urn:microsoft.com/office/officeart/2011/layout/InterconnectedBlockProcess"/>
    <dgm:cxn modelId="{6EEC9280-222E-4474-93AD-E39DC2FB704E}" type="presOf" srcId="{C7B9BE24-7BAE-49AC-8639-08344AF94455}" destId="{21918F06-521B-4240-9702-401AA92BE509}" srcOrd="1" destOrd="0" presId="urn:microsoft.com/office/officeart/2011/layout/InterconnectedBlockProcess"/>
    <dgm:cxn modelId="{9E3D78DC-ED16-4FFA-96B7-78B989247260}" type="presOf" srcId="{C7B9BE24-7BAE-49AC-8639-08344AF94455}" destId="{1DF1B2F1-E6D9-4AD6-9D7D-BBB8A30F6BA0}" srcOrd="0" destOrd="0" presId="urn:microsoft.com/office/officeart/2011/layout/InterconnectedBlockProcess"/>
    <dgm:cxn modelId="{8E395FE7-E558-4B47-90A9-020BB6DAA1A9}" type="presOf" srcId="{63A32452-90C5-4EED-B2D8-77B4CCE96801}" destId="{032C9C45-1DCC-4D78-94F5-EFB44D289083}" srcOrd="1" destOrd="0" presId="urn:microsoft.com/office/officeart/2011/layout/InterconnectedBlockProcess"/>
    <dgm:cxn modelId="{AC97167A-B818-41A5-9280-0F0474D4953B}" type="presOf" srcId="{E966F27B-44CF-430D-B3DE-A13987F67FAD}" destId="{69BDEB2A-624B-48C1-9E4A-145156052321}" srcOrd="0" destOrd="0" presId="urn:microsoft.com/office/officeart/2011/layout/InterconnectedBlockProcess"/>
    <dgm:cxn modelId="{7EA92B71-8670-42A6-8B7E-6F0FA6E8FE48}" srcId="{9236D6FD-19DC-43AD-9EFE-7CA8DC3F7FDA}" destId="{E966F27B-44CF-430D-B3DE-A13987F67FAD}" srcOrd="0" destOrd="0" parTransId="{8D34A72B-4581-4507-8C40-495CB3D9029F}" sibTransId="{13268B33-2EE8-4219-8E72-ABF6111A0B06}"/>
    <dgm:cxn modelId="{21628660-EE20-4898-B90B-CD1F31B573B4}" type="presOf" srcId="{34B7AD70-50F6-4537-9F22-6C939B708DC3}" destId="{50880A6E-C4FD-47A0-A155-70FDDEC91902}" srcOrd="0" destOrd="0" presId="urn:microsoft.com/office/officeart/2011/layout/InterconnectedBlockProcess"/>
    <dgm:cxn modelId="{730F8E79-C847-4733-B6F1-E03A1D449E3F}" type="presParOf" srcId="{3C29044A-EF2D-4C17-B475-D4217EA33A13}" destId="{5CBDB0DB-39C9-4441-BA59-CA8AFD57497C}" srcOrd="0" destOrd="0" presId="urn:microsoft.com/office/officeart/2011/layout/InterconnectedBlockProcess"/>
    <dgm:cxn modelId="{91BAF45B-4AE1-437D-B5CC-AE135677FDEC}" type="presParOf" srcId="{5CBDB0DB-39C9-4441-BA59-CA8AFD57497C}" destId="{1DF1B2F1-E6D9-4AD6-9D7D-BBB8A30F6BA0}" srcOrd="0" destOrd="0" presId="urn:microsoft.com/office/officeart/2011/layout/InterconnectedBlockProcess"/>
    <dgm:cxn modelId="{289761DD-A695-41E7-9D6F-0DE094A4BC0A}" type="presParOf" srcId="{3C29044A-EF2D-4C17-B475-D4217EA33A13}" destId="{21918F06-521B-4240-9702-401AA92BE509}" srcOrd="1" destOrd="0" presId="urn:microsoft.com/office/officeart/2011/layout/InterconnectedBlockProcess"/>
    <dgm:cxn modelId="{8F86D019-72F3-4930-8914-AF8B7F1092D7}" type="presParOf" srcId="{3C29044A-EF2D-4C17-B475-D4217EA33A13}" destId="{6A81397E-A2D6-4883-8BCE-854DCB7E828B}" srcOrd="2" destOrd="0" presId="urn:microsoft.com/office/officeart/2011/layout/InterconnectedBlockProcess"/>
    <dgm:cxn modelId="{9656204D-BE5F-4A7E-8E63-D320D59AD6C7}" type="presParOf" srcId="{3C29044A-EF2D-4C17-B475-D4217EA33A13}" destId="{F0491ACE-6489-4E39-B5E5-2FBFA422287C}" srcOrd="3" destOrd="0" presId="urn:microsoft.com/office/officeart/2011/layout/InterconnectedBlockProcess"/>
    <dgm:cxn modelId="{58C6B49A-85A4-49E3-B0B6-E0D6C763E95A}" type="presParOf" srcId="{F0491ACE-6489-4E39-B5E5-2FBFA422287C}" destId="{A4B66F5F-9DCF-4435-B603-D52A68D92B30}" srcOrd="0" destOrd="0" presId="urn:microsoft.com/office/officeart/2011/layout/InterconnectedBlockProcess"/>
    <dgm:cxn modelId="{1346F939-26F4-4D31-B12B-CB80D94596FD}" type="presParOf" srcId="{3C29044A-EF2D-4C17-B475-D4217EA33A13}" destId="{032C9C45-1DCC-4D78-94F5-EFB44D289083}" srcOrd="4" destOrd="0" presId="urn:microsoft.com/office/officeart/2011/layout/InterconnectedBlockProcess"/>
    <dgm:cxn modelId="{D0CECF80-3A42-4AC6-8CB9-5F4B220D2CAD}" type="presParOf" srcId="{3C29044A-EF2D-4C17-B475-D4217EA33A13}" destId="{22C9E3F2-001F-435A-B556-A7DA929CB89E}" srcOrd="5" destOrd="0" presId="urn:microsoft.com/office/officeart/2011/layout/InterconnectedBlockProcess"/>
    <dgm:cxn modelId="{30241364-7265-466F-932D-DB33E71E625A}" type="presParOf" srcId="{3C29044A-EF2D-4C17-B475-D4217EA33A13}" destId="{C4446E26-6960-44B3-B014-093E82AF18FD}" srcOrd="6" destOrd="0" presId="urn:microsoft.com/office/officeart/2011/layout/InterconnectedBlockProcess"/>
    <dgm:cxn modelId="{82424CC8-8313-4EFD-B3DE-B4A1B8F7FC75}" type="presParOf" srcId="{C4446E26-6960-44B3-B014-093E82AF18FD}" destId="{50880A6E-C4FD-47A0-A155-70FDDEC91902}" srcOrd="0" destOrd="0" presId="urn:microsoft.com/office/officeart/2011/layout/InterconnectedBlockProcess"/>
    <dgm:cxn modelId="{8E06593C-9273-4897-B3BB-76CA76E331DE}" type="presParOf" srcId="{3C29044A-EF2D-4C17-B475-D4217EA33A13}" destId="{75E8EDEB-94CE-4FC8-BE1B-D69F8B601552}" srcOrd="7" destOrd="0" presId="urn:microsoft.com/office/officeart/2011/layout/InterconnectedBlockProcess"/>
    <dgm:cxn modelId="{A2FB30E0-E2F9-4056-BFF3-1B6AB5427B7D}" type="presParOf" srcId="{3C29044A-EF2D-4C17-B475-D4217EA33A13}" destId="{69BDEB2A-624B-48C1-9E4A-145156052321}" srcOrd="8" destOrd="0" presId="urn:microsoft.com/office/officeart/2011/layout/InterconnectedBlock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F1B2F1-E6D9-4AD6-9D7D-BBB8A30F6BA0}">
      <dsp:nvSpPr>
        <dsp:cNvPr id="0" name=""/>
        <dsp:cNvSpPr/>
      </dsp:nvSpPr>
      <dsp:spPr>
        <a:xfrm>
          <a:off x="4229666" y="781962"/>
          <a:ext cx="1650842" cy="3668593"/>
        </a:xfrm>
        <a:prstGeom prst="wedgeRectCallout">
          <a:avLst>
            <a:gd name="adj1" fmla="val 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t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4439179" y="781962"/>
        <a:ext cx="1441329" cy="3668593"/>
      </dsp:txXfrm>
    </dsp:sp>
    <dsp:sp modelId="{6A81397E-A2D6-4883-8BCE-854DCB7E828B}">
      <dsp:nvSpPr>
        <dsp:cNvPr id="0" name=""/>
        <dsp:cNvSpPr/>
      </dsp:nvSpPr>
      <dsp:spPr>
        <a:xfrm>
          <a:off x="4229666" y="0"/>
          <a:ext cx="1650842" cy="7832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Formal Communication</a:t>
          </a:r>
          <a:endParaRPr lang="en-US" sz="1500" kern="1200" dirty="0"/>
        </a:p>
      </dsp:txBody>
      <dsp:txXfrm>
        <a:off x="4229666" y="0"/>
        <a:ext cx="1650842" cy="783297"/>
      </dsp:txXfrm>
    </dsp:sp>
    <dsp:sp modelId="{A4B66F5F-9DCF-4435-B603-D52A68D92B30}">
      <dsp:nvSpPr>
        <dsp:cNvPr id="0" name=""/>
        <dsp:cNvSpPr/>
      </dsp:nvSpPr>
      <dsp:spPr>
        <a:xfrm>
          <a:off x="2578328" y="781962"/>
          <a:ext cx="1650842" cy="3406900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t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2787841" y="781962"/>
        <a:ext cx="1441329" cy="3406900"/>
      </dsp:txXfrm>
    </dsp:sp>
    <dsp:sp modelId="{22C9E3F2-001F-435A-B556-A7DA929CB89E}">
      <dsp:nvSpPr>
        <dsp:cNvPr id="0" name=""/>
        <dsp:cNvSpPr/>
      </dsp:nvSpPr>
      <dsp:spPr>
        <a:xfrm>
          <a:off x="2578328" y="126840"/>
          <a:ext cx="1650842" cy="655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Informal Communication</a:t>
          </a:r>
          <a:endParaRPr lang="en-US" sz="1500" kern="1200" dirty="0"/>
        </a:p>
      </dsp:txBody>
      <dsp:txXfrm>
        <a:off x="2578328" y="126840"/>
        <a:ext cx="1650842" cy="655121"/>
      </dsp:txXfrm>
    </dsp:sp>
    <dsp:sp modelId="{50880A6E-C4FD-47A0-A155-70FDDEC91902}">
      <dsp:nvSpPr>
        <dsp:cNvPr id="0" name=""/>
        <dsp:cNvSpPr/>
      </dsp:nvSpPr>
      <dsp:spPr>
        <a:xfrm>
          <a:off x="927485" y="781962"/>
          <a:ext cx="1650842" cy="3144762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t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1136998" y="781962"/>
        <a:ext cx="1441329" cy="3144762"/>
      </dsp:txXfrm>
    </dsp:sp>
    <dsp:sp modelId="{69BDEB2A-624B-48C1-9E4A-145156052321}">
      <dsp:nvSpPr>
        <dsp:cNvPr id="0" name=""/>
        <dsp:cNvSpPr/>
      </dsp:nvSpPr>
      <dsp:spPr>
        <a:xfrm>
          <a:off x="927485" y="257687"/>
          <a:ext cx="1650842" cy="524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Pre-Communication		</a:t>
          </a:r>
          <a:endParaRPr lang="en-US" sz="1500" kern="1200" dirty="0"/>
        </a:p>
      </dsp:txBody>
      <dsp:txXfrm>
        <a:off x="927485" y="257687"/>
        <a:ext cx="1650842" cy="5242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InterconnectedBlockProcess">
  <dgm:title val="Interconnected Block Process"/>
  <dgm:desc val="Use to show sequential steps in a process. Works best with small amounts of Level 1 text and medium amounts of Level 2 text."/>
  <dgm:catLst>
    <dgm:cat type="process" pri="5500"/>
    <dgm:cat type="officeonline" pri="3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2" destOrd="0"/>
        <dgm:cxn modelId="42" srcId="40" destId="41" srcOrd="0" destOrd="0"/>
      </dgm:cxnLst>
      <dgm:bg/>
      <dgm:whole/>
    </dgm:dataModel>
  </dgm:clrData>
  <dgm:layoutNode name="Name0">
    <dgm:varLst>
      <dgm:chMax val="7"/>
      <dgm:chPref val="5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.127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5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Accent1" refType="w" fact="0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Child1" refType="w" fact="0.063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Parent1" refType="w" fact="0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.5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Child2" refType="w" fact="0.5635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Parent2" refType="w" fact="0.5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6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Accent1" refType="w" fact="0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Child1" refType="w" fact="0.0423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Parent1" refType="w" fact="0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Child2" refType="w" fact="0.3756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.6667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Child3" refType="w" fact="0.709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Parent3" refType="w" fact="0.6667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7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Accent1" refType="w" fact="0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Child1" refType="w" fact="0.0317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Parent1" refType="w" fact="0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2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Child2" refType="w" fact="0.2817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Parent2" refType="w" fact="0.2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Child3" refType="w" fact="0.5317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Parent3" refType="w" fact="0.5"/>
              <dgm:constr type="t" for="ch" forName="Parent3" refType="h" fact="0.0275"/>
              <dgm:constr type="w" for="ch" forName="Parent3" refType="w" fact="0.25"/>
              <dgm:constr type="h" for="ch" forName="Parent3" refType="h" fact="0.1622"/>
              <dgm:constr type="l" for="ch" forName="ChildAccent4" refType="w" fact="0.75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Child4" refType="w" fact="0.7817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Parent4" refType="w" fact="0.75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8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Accent1" refType="w" fact="0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Child1" refType="w" fact="0.0254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Parent1" refType="w" fact="0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2001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Child2" refType="w" fact="0.2255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Parent2" refType="w" fact="0.2001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Child3" refType="w" fact="0.4256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6003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Child4" refType="w" fact="0.6257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Parent4" refType="w" fact="0.6003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.7999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Child5" refType="w" fact="0.8253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Parent5" refType="w" fact="0.7999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9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Accent1" refType="w" fact="0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Child1" refType="w" fact="0.0212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Parent1" refType="w" fact="0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167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Child2" refType="w" fact="0.1888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Parent2" refType="w" fact="0.167"/>
              <dgm:constr type="t" for="ch" forName="Parent2" refType="h" fact="0.0923"/>
              <dgm:constr type="w" for="ch" forName="Parent2" refType="w" fact="0.167"/>
              <dgm:constr type="h" for="ch" forName="Parent2" refType="h" fact="0.1164"/>
              <dgm:constr type="l" for="ch" forName="ChildAccent3" refType="w" fact="0.333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Child3" refType="w" fact="0.3551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Parent3" refType="w" fact="0.3339"/>
              <dgm:constr type="t" for="ch" forName="Parent3" refType="h" fact="0.0698"/>
              <dgm:constr type="w" for="ch" forName="Parent3" refType="w" fact="0.167"/>
              <dgm:constr type="h" for="ch" forName="Parent3" refType="h" fact="0.1396"/>
              <dgm:constr type="l" for="ch" forName="ChildAccent4" refType="w" fact="0.500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Child4" refType="w" fact="0.5221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Parent4" refType="w" fact="0.501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6674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Child5" refType="w" fact="0.6886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Parent5" refType="w" fact="0.668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.833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Child6" refType="w" fact="0.8542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Parent6" refType="w" fact="0.835"/>
              <dgm:constr type="t" for="ch" forName="Parent6" refType="h" fact="0"/>
              <dgm:constr type="w" for="ch" forName="Parent6" refType="w" fact="0.165"/>
              <dgm:constr type="h" for="ch" forName="Parent6" refType="h" fact="0.2095"/>
            </dgm:constrLst>
          </dgm:if>
          <dgm:else name="Name10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Accent1" refType="w" fact="0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Child1" refType="w" fact="0.0182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Parent1" refType="w" fact="0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1432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Child2" refType="w" fact="0.1614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Parent2" refType="w" fact="0.1432"/>
              <dgm:constr type="t" for="ch" forName="Parent2" refType="h" fact="0.108"/>
              <dgm:constr type="w" for="ch" forName="Parent2" refType="w" fact="0.1432"/>
              <dgm:constr type="h" for="ch" forName="Parent2" refType="h" fact="0.1088"/>
              <dgm:constr type="l" for="ch" forName="ChildAccent3" refType="w" fact="0.2865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Child3" refType="w" fact="0.3047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Parent3" refType="w" fact="0.2865"/>
              <dgm:constr type="t" for="ch" forName="Parent3" refType="h" fact="0.087"/>
              <dgm:constr type="w" for="ch" forName="Parent3" refType="w" fact="0.143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Child4" refType="w" fact="0.4479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5726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Child5" refType="w" fact="0.5908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Parent5" refType="w" fact="0.5726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7147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Child6" refType="w" fact="0.7329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Parent6" refType="w" fact="0.716"/>
              <dgm:constr type="t" for="ch" forName="Parent6" refType="h" fact="0.0217"/>
              <dgm:constr type="w" for="ch" forName="Parent6" refType="w" fact="0.1424"/>
              <dgm:constr type="h" for="ch" forName="Parent6" refType="h" fact="0.1958"/>
              <dgm:constr type="l" for="ch" forName="ChildAccent7" refType="w" fact="0.8568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Child7" refType="w" fact="0.875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Parent7" refType="w" fact="0.8577"/>
              <dgm:constr type="t" for="ch" forName="Parent7" refType="h" fact="0"/>
              <dgm:constr type="w" for="ch" forName="Parent7" refType="w" fact="0.1423"/>
              <dgm:constr type="h" for="ch" forName="Parent7" refType="h" fact="0.2175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14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2" refType="w" fact="0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Child1" refType="w" fact="0.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ChildAccent1" refType="w" fact="0.5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Parent1" refType="w" fact="0.5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Parent2" refType="w" fact="0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15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3" refType="w" fact="0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Child2" refType="w" fact="0.3333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Child1" refType="w" fact="0.6667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ChildAccent1" refType="w" fact="0.6667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Parent1" refType="w" fact="0.6667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Parent3" refType="w" fact="0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16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4" refType="w" fact="0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Child3" refType="w" fact="0.25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Child2" refType="w" fact="0.5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Child1" refType="w" fact="0.75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ChildAccent1" refType="w" fact="0.75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Parent1" refType="w" fact="0.75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Parent2" refType="w" fact="0.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2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Parent3" refType="w" fact="0.25"/>
              <dgm:constr type="t" for="ch" forName="Parent3" refType="h" fact="0.0279"/>
              <dgm:constr type="w" for="ch" forName="Parent3" refType="w" fact="0.25"/>
              <dgm:constr type="h" for="ch" forName="Parent3" refType="h" fact="0.161"/>
              <dgm:constr type="l" for="ch" forName="ChildAccent4" refType="w" fact="0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Parent4" refType="w" fact="0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17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5" refType="w" fact="0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Child4" refType="w" fact="0.2001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Child3" refType="w" fact="0.4002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Child2" refType="w" fact="0.6003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Child1" refType="w" fact="0.7999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ChildAccent1" refType="w" fact="0.7999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Parent1" refType="w" fact="0.7999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6003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Parent2" refType="w" fact="0.6003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2001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Parent4" refType="w" fact="0.2001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Parent5" refType="w" fact="0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18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6" refType="w" fact="0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Child5" refType="w" fact="0.167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Child4" refType="w" fact="0.3339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Child3" refType="w" fact="0.5009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Child2" refType="w" fact="0.6674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Child1" refType="w" fact="0.833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ChildAccent1" refType="w" fact="0.833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Parent1" refType="w" fact="0.833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6674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Parent2" refType="w" fact="0.6674"/>
              <dgm:constr type="t" for="ch" forName="Parent2" refType="h" fact="0.0923"/>
              <dgm:constr type="w" for="ch" forName="Parent2" refType="w" fact="0.165"/>
              <dgm:constr type="h" for="ch" forName="Parent2" refType="h" fact="0.1164"/>
              <dgm:constr type="l" for="ch" forName="ChildAccent3" refType="w" fact="0.500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Parent3" refType="w" fact="0.5009"/>
              <dgm:constr type="t" for="ch" forName="Parent3" refType="h" fact="0.0698"/>
              <dgm:constr type="w" for="ch" forName="Parent3" refType="w" fact="0.166"/>
              <dgm:constr type="h" for="ch" forName="Parent3" refType="h" fact="0.1396"/>
              <dgm:constr type="l" for="ch" forName="ChildAccent4" refType="w" fact="0.333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Parent4" refType="w" fact="0.3339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167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Parent5" refType="w" fact="0.167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Parent6" refType="w" fact="0"/>
              <dgm:constr type="t" for="ch" forName="Parent6" refType="h" fact="0"/>
              <dgm:constr type="w" for="ch" forName="Parent6" refType="w" fact="0.167"/>
              <dgm:constr type="h" for="ch" forName="Parent6" refType="h" fact="0.2095"/>
            </dgm:constrLst>
          </dgm:if>
          <dgm:else name="Name19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7" refType="w" fact="0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Child6" refType="w" fact="0.1432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Child5" refType="w" fact="0.2865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Child4" refType="w" fact="0.4297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Child3" refType="w" fact="0.5726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Child2" refType="w" fact="0.7147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Child1" refType="w" fact="0.8568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ChildAccent1" refType="w" fact="0.8568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Parent1" refType="w" fact="0.8568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7147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Parent2" refType="w" fact="0.7147"/>
              <dgm:constr type="t" for="ch" forName="Parent2" refType="h" fact="0.108"/>
              <dgm:constr type="w" for="ch" forName="Parent2" refType="w" fact="0.1425"/>
              <dgm:constr type="h" for="ch" forName="Parent2" refType="h" fact="0.1088"/>
              <dgm:constr type="l" for="ch" forName="ChildAccent3" refType="w" fact="0.5726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Parent3" refType="w" fact="0.5726"/>
              <dgm:constr type="t" for="ch" forName="Parent3" refType="h" fact="0.087"/>
              <dgm:constr type="w" for="ch" forName="Parent3" refType="w" fact="0.14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2865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Parent5" refType="w" fact="0.2865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1432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Parent6" refType="w" fact="0.1432"/>
              <dgm:constr type="t" for="ch" forName="Parent6" refType="h" fact="0.0217"/>
              <dgm:constr type="w" for="ch" forName="Parent6" refType="w" fact="0.1432"/>
              <dgm:constr type="h" for="ch" forName="Parent6" refType="h" fact="0.1958"/>
              <dgm:constr type="l" for="ch" forName="ChildAccent7" refType="w" fact="0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Parent7" refType="w" fact="0"/>
              <dgm:constr type="t" for="ch" forName="Parent7" refType="h" fact="0"/>
              <dgm:constr type="w" for="ch" forName="Parent7" refType="w" fact="0.1432"/>
              <dgm:constr type="h" for="ch" forName="Parent7" refType="h" fact="0.2175"/>
            </dgm:constrLst>
          </dgm:else>
        </dgm:choose>
      </dgm:else>
    </dgm:choose>
    <dgm:forEach name="wrapper" axis="self" ptType="parTrans">
      <dgm:forEach name="accentRepeat" axis="self">
        <dgm:layoutNode name="ChildAccent" styleLbl="alignImgPlace1">
          <dgm:alg type="sp"/>
          <dgm:choose name="Name20">
            <dgm:if name="Name21" axis="followSib" ptType="node" func="cnt" op="equ" val="0">
              <dgm:shape xmlns:r="http://schemas.openxmlformats.org/officeDocument/2006/relationships" type="wedgeRectCallout" r:blip="">
                <dgm:adjLst>
                  <dgm:adj idx="1" val="0"/>
                  <dgm:adj idx="2" val="0"/>
                </dgm:adjLst>
              </dgm:shape>
            </dgm:if>
            <dgm:else name="Name22">
              <dgm:choose name="Name23">
                <dgm:if name="Name24" axis="precedSib" ptType="node" func="cnt" op="equ" val="6">
                  <dgm:shape xmlns:r="http://schemas.openxmlformats.org/officeDocument/2006/relationships" type="wedgeRectCallout" r:blip="">
                    <dgm:adjLst>
                      <dgm:adj idx="1" val="0"/>
                      <dgm:adj idx="2" val="0"/>
                    </dgm:adjLst>
                  </dgm:shape>
                </dgm:if>
                <dgm:else name="Name25">
                  <dgm:choose name="Name26">
                    <dgm:if name="Name27" func="var" arg="dir" op="equ" val="norm">
                      <dgm:shape xmlns:r="http://schemas.openxmlformats.org/officeDocument/2006/relationships" type="wedgeRectCallout" r:blip="">
                        <dgm:adjLst>
                          <dgm:adj idx="1" val="0.625"/>
                          <dgm:adj idx="2" val="0.2083"/>
                        </dgm:adjLst>
                      </dgm:shape>
                    </dgm:if>
                    <dgm:else name="Name28">
                      <dgm:shape xmlns:r="http://schemas.openxmlformats.org/officeDocument/2006/relationships" type="wedgeRectCallout" r:blip="">
                        <dgm:adjLst>
                          <dgm:adj idx="1" val="-0.625"/>
                          <dgm:adj idx="2" val="0.2083"/>
                        </dgm:adjLst>
                      </dgm:shape>
                    </dgm:else>
                  </dgm:choose>
                </dgm:else>
              </dgm:choose>
            </dgm:else>
          </dgm:choose>
          <dgm:presOf axis="des" ptType="node"/>
        </dgm:layoutNode>
      </dgm:forEach>
    </dgm:forEach>
    <dgm:forEach name="Name29" axis="ch" ptType="node" st="7" cnt="1">
      <dgm:layoutNode name="ChildAccent7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7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7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4" axis="ch" ptType="node" st="6" cnt="1">
      <dgm:layoutNode name="ChildAccent6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  <dgm:layoutNode name="Child6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6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9" axis="ch" ptType="node" st="5" cnt="1">
      <dgm:layoutNode name="Child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  <dgm:layoutNode name="Child5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5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4" axis="ch" ptType="node" st="4" cnt="1">
      <dgm:layoutNode name="ChildAccent4">
        <dgm:alg type="sp"/>
        <dgm:shape xmlns:r="http://schemas.openxmlformats.org/officeDocument/2006/relationships" r:blip="">
          <dgm:adjLst/>
        </dgm:shape>
        <dgm:presOf/>
        <dgm:constrLst/>
        <dgm:forEach name="Name45" ref="accent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4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9" axis="ch" ptType="node" st="3" cnt="1">
      <dgm:layoutNode name="ChildAccent3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Child3" styleLbl="revTx">
        <dgm:varLst>
          <dgm:chMax val="0"/>
          <dgm:chPref val="0"/>
          <dgm:bulletEnabled val="1"/>
        </dgm:varLst>
        <dgm:choose name="Name51">
          <dgm:if name="Name5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3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4" axis="ch" ptType="node" st="2" cnt="1">
      <dgm:layoutNode name="ChildAccent2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  <dgm:layoutNode name="Child2" styleLbl="revTx">
        <dgm:varLst>
          <dgm:chMax val="0"/>
          <dgm:chPref val="0"/>
          <dgm:bulletEnabled val="1"/>
        </dgm:varLst>
        <dgm:choose name="Name56">
          <dgm:if name="Name5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2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9" axis="ch" ptType="node" cnt="1">
      <dgm:layoutNode name="ChildAccent1">
        <dgm:alg type="sp"/>
        <dgm:shape xmlns:r="http://schemas.openxmlformats.org/officeDocument/2006/relationships" r:blip="">
          <dgm:adjLst/>
        </dgm:shape>
        <dgm:presOf/>
        <dgm:constrLst/>
        <dgm:forEach name="Name60" ref="accentRepeat"/>
      </dgm:layoutNode>
      <dgm:layoutNode name="Child1" styleLbl="revTx">
        <dgm:varLst>
          <dgm:chMax val="0"/>
          <dgm:chPref val="0"/>
          <dgm:bulletEnabled val="1"/>
        </dgm:varLst>
        <dgm:choose name="Name61">
          <dgm:if name="Name6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6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1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0A7815-72F6-4533-99B5-9CF311A0423D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7C7823-FA6C-4AFE-A962-F04849768C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28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B70C8-0623-4C1A-BB9B-ADBCDA9FCC7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296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526" y="4685632"/>
            <a:ext cx="4244474" cy="1247274"/>
          </a:xfrm>
        </p:spPr>
        <p:txBody>
          <a:bodyPr/>
          <a:lstStyle>
            <a:lvl1pPr marL="0" indent="0" algn="l">
              <a:buNone/>
              <a:defRPr>
                <a:solidFill>
                  <a:srgbClr val="206EB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526" y="2710281"/>
            <a:ext cx="4244474" cy="1888456"/>
          </a:xfrm>
        </p:spPr>
        <p:txBody>
          <a:bodyPr anchor="b" anchorCtr="0"/>
          <a:lstStyle>
            <a:lvl1pPr algn="l">
              <a:defRPr b="1">
                <a:solidFill>
                  <a:srgbClr val="C330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53" y="148849"/>
            <a:ext cx="2353093" cy="2353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117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13644" cy="1300163"/>
          </a:xfrm>
          <a:prstGeom prst="rect">
            <a:avLst/>
          </a:prstGeom>
          <a:solidFill>
            <a:srgbClr val="206EB5"/>
          </a:solidFill>
          <a:ln>
            <a:solidFill>
              <a:srgbClr val="206EB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4579"/>
            <a:ext cx="8171744" cy="528638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3580"/>
            <a:ext cx="8229600" cy="4465052"/>
          </a:xfrm>
        </p:spPr>
        <p:txBody>
          <a:bodyPr/>
          <a:lstStyle>
            <a:lvl1pPr>
              <a:buClr>
                <a:srgbClr val="C33026"/>
              </a:buClr>
              <a:defRPr b="1"/>
            </a:lvl1pPr>
            <a:lvl3pPr>
              <a:buClr>
                <a:srgbClr val="004987"/>
              </a:buClr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686799" y="109454"/>
            <a:ext cx="3739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628A73F-2ECA-7A4F-8566-D24DF8A24736}" type="slidenum">
              <a:rPr lang="en-US" sz="1400" b="1" smtClean="0"/>
              <a:pPr algn="r"/>
              <a:t>‹#›</a:t>
            </a:fld>
            <a:endParaRPr lang="en-US" sz="1400" b="1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246" y="5828632"/>
            <a:ext cx="969398" cy="969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837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78799" cy="861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8147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829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C33026"/>
        </a:buClr>
        <a:buFont typeface="Arial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9DDC"/>
        </a:buClr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4987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eyKhzuI8q3E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yKhzuI8q3E" TargetMode="Externa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Jb5DtDo-VAQ" TargetMode="External"/><Relationship Id="rId4" Type="http://schemas.openxmlformats.org/officeDocument/2006/relationships/hyperlink" Target="https://youtu.be/Jb5DtDo-VAQ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saiccommunication.com.au/pvcs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HZBpvBTb10" TargetMode="External"/><Relationship Id="rId4" Type="http://schemas.openxmlformats.org/officeDocument/2006/relationships/hyperlink" Target="https://youtu.be/lHZBpvBTb10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KmrgkfqhWDc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mrgkfqhWDc" TargetMode="Externa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ashington.edu/news/2013/01/02/while-in-womb-babies-begin-learning-language-from-their-mother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NelkdahgyWE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NelkdahgyWE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osaiccommunication.com.au/pvcs" TargetMode="External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training.globalsymbols.com/course/view.php?id=56#section-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0820" y="4516507"/>
            <a:ext cx="2672849" cy="1247274"/>
          </a:xfrm>
        </p:spPr>
        <p:txBody>
          <a:bodyPr>
            <a:normAutofit/>
          </a:bodyPr>
          <a:lstStyle/>
          <a:p>
            <a:r>
              <a:rPr lang="en-US" dirty="0" smtClean="0"/>
              <a:t>E.A</a:t>
            </a:r>
            <a:r>
              <a:rPr lang="en-US" dirty="0"/>
              <a:t>. Draffan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20820" y="2090855"/>
            <a:ext cx="3701549" cy="188845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Pre-Communication Skills </a:t>
            </a:r>
            <a:endParaRPr lang="en-US" dirty="0"/>
          </a:p>
        </p:txBody>
      </p:sp>
      <p:pic>
        <p:nvPicPr>
          <p:cNvPr id="4" name="Picture 3" descr="bab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5275" y="2033587"/>
            <a:ext cx="47625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44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Intentionality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71512" y="5779293"/>
            <a:ext cx="8229600" cy="649413"/>
          </a:xfrm>
        </p:spPr>
        <p:txBody>
          <a:bodyPr/>
          <a:lstStyle/>
          <a:p>
            <a:r>
              <a:rPr lang="en-GB" b="0" dirty="0">
                <a:hlinkClick r:id="rId3"/>
              </a:rPr>
              <a:t>https://</a:t>
            </a:r>
            <a:r>
              <a:rPr lang="en-GB" b="0" dirty="0" smtClean="0">
                <a:hlinkClick r:id="rId3"/>
              </a:rPr>
              <a:t>youtu.be/eyKhzuI8q3E</a:t>
            </a:r>
            <a:r>
              <a:rPr lang="en-GB" b="0" dirty="0" smtClean="0"/>
              <a:t> </a:t>
            </a:r>
            <a:endParaRPr lang="en-GB" b="0" dirty="0"/>
          </a:p>
        </p:txBody>
      </p:sp>
      <p:pic>
        <p:nvPicPr>
          <p:cNvPr id="7" name="eyKhzuI8q3E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181100" y="1521619"/>
            <a:ext cx="6755606" cy="3800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14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From Pre-linguistic to </a:t>
            </a:r>
            <a:r>
              <a:rPr lang="en-GB" dirty="0"/>
              <a:t>I</a:t>
            </a:r>
            <a:r>
              <a:rPr lang="en-GB" dirty="0" smtClean="0"/>
              <a:t>ntentional Communication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306" y="1363579"/>
            <a:ext cx="8229600" cy="5494421"/>
          </a:xfrm>
        </p:spPr>
        <p:txBody>
          <a:bodyPr>
            <a:normAutofit fontScale="92500"/>
          </a:bodyPr>
          <a:lstStyle/>
          <a:p>
            <a:r>
              <a:rPr lang="en-GB" b="0" dirty="0" smtClean="0"/>
              <a:t>Use </a:t>
            </a:r>
            <a:r>
              <a:rPr lang="en-GB" b="0" dirty="0"/>
              <a:t>cause-and-effect activities with actions/objects to bridge the development of intentional communication </a:t>
            </a:r>
            <a:endParaRPr lang="en-GB" b="0" dirty="0" smtClean="0"/>
          </a:p>
          <a:p>
            <a:r>
              <a:rPr lang="en-GB" b="0" dirty="0" smtClean="0"/>
              <a:t>Treat </a:t>
            </a:r>
            <a:r>
              <a:rPr lang="en-GB" b="0" dirty="0"/>
              <a:t>what the child does as a message rather than a behaviour (e.g., if child pushes a toy away, label for him “all done”) </a:t>
            </a:r>
            <a:endParaRPr lang="en-GB" b="0" dirty="0" smtClean="0"/>
          </a:p>
          <a:p>
            <a:r>
              <a:rPr lang="en-GB" b="0" dirty="0" smtClean="0"/>
              <a:t>Set </a:t>
            </a:r>
            <a:r>
              <a:rPr lang="en-GB" b="0" dirty="0"/>
              <a:t>up opportunities/reasons for the child to communicate (i.e</a:t>
            </a:r>
            <a:r>
              <a:rPr lang="en-GB" b="0" dirty="0" smtClean="0"/>
              <a:t>. </a:t>
            </a:r>
            <a:r>
              <a:rPr lang="en-GB" b="0" dirty="0"/>
              <a:t>“communication temptations”) </a:t>
            </a:r>
            <a:endParaRPr lang="en-GB" b="0" dirty="0" smtClean="0"/>
          </a:p>
          <a:p>
            <a:r>
              <a:rPr lang="en-GB" b="0" dirty="0" smtClean="0">
                <a:solidFill>
                  <a:srgbClr val="C00000"/>
                </a:solidFill>
              </a:rPr>
              <a:t>Consider </a:t>
            </a:r>
            <a:r>
              <a:rPr lang="en-GB" b="0" dirty="0">
                <a:solidFill>
                  <a:srgbClr val="C00000"/>
                </a:solidFill>
              </a:rPr>
              <a:t>which of the 5 senses </a:t>
            </a:r>
            <a:r>
              <a:rPr lang="en-GB" b="0" dirty="0" smtClean="0">
                <a:solidFill>
                  <a:srgbClr val="C00000"/>
                </a:solidFill>
              </a:rPr>
              <a:t>is </a:t>
            </a:r>
            <a:r>
              <a:rPr lang="en-GB" b="0" dirty="0">
                <a:solidFill>
                  <a:srgbClr val="C00000"/>
                </a:solidFill>
              </a:rPr>
              <a:t>most motivating to the </a:t>
            </a:r>
            <a:r>
              <a:rPr lang="en-GB" b="0" dirty="0" smtClean="0">
                <a:solidFill>
                  <a:srgbClr val="C00000"/>
                </a:solidFill>
              </a:rPr>
              <a:t>next child </a:t>
            </a:r>
            <a:r>
              <a:rPr lang="en-GB" b="0" dirty="0">
                <a:solidFill>
                  <a:srgbClr val="C00000"/>
                </a:solidFill>
              </a:rPr>
              <a:t>and try to think of </a:t>
            </a:r>
            <a:r>
              <a:rPr lang="en-GB" b="0" dirty="0" smtClean="0">
                <a:solidFill>
                  <a:srgbClr val="C00000"/>
                </a:solidFill>
              </a:rPr>
              <a:t>other activities that could support communication. </a:t>
            </a:r>
            <a:endParaRPr lang="en-GB" b="0" dirty="0">
              <a:solidFill>
                <a:srgbClr val="C00000"/>
              </a:solidFill>
            </a:endParaRPr>
          </a:p>
          <a:p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329379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0" dirty="0" smtClean="0"/>
              <a:t>Motivation through intentional movement</a:t>
            </a:r>
            <a:endParaRPr lang="en-GB" dirty="0"/>
          </a:p>
        </p:txBody>
      </p:sp>
      <p:pic>
        <p:nvPicPr>
          <p:cNvPr id="6" name="Jb5DtDo-VAQ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42734" y="1414462"/>
            <a:ext cx="6958278" cy="3914031"/>
          </a:xfrm>
          <a:prstGeom prst="rect">
            <a:avLst/>
          </a:prstGeom>
        </p:spPr>
      </p:pic>
      <p:sp>
        <p:nvSpPr>
          <p:cNvPr id="7" name="Content Placeholder 3"/>
          <p:cNvSpPr txBox="1">
            <a:spLocks/>
          </p:cNvSpPr>
          <p:nvPr/>
        </p:nvSpPr>
        <p:spPr>
          <a:xfrm>
            <a:off x="671512" y="5779293"/>
            <a:ext cx="8229600" cy="649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C33026"/>
              </a:buClr>
              <a:buFont typeface="Arial"/>
              <a:buChar char="•"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009DDC"/>
              </a:buClr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4987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0" dirty="0">
                <a:hlinkClick r:id="rId4"/>
              </a:rPr>
              <a:t>https://</a:t>
            </a:r>
            <a:r>
              <a:rPr lang="en-GB" b="0" dirty="0" smtClean="0">
                <a:hlinkClick r:id="rId4"/>
              </a:rPr>
              <a:t>youtu.be/Jb5DtDo-VAQ</a:t>
            </a:r>
            <a:r>
              <a:rPr lang="en-GB" b="0" dirty="0" smtClean="0"/>
              <a:t> 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275629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Formal Communication Skills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dirty="0"/>
              <a:t>Understanding of non-vocal </a:t>
            </a:r>
            <a:r>
              <a:rPr lang="en-GB" b="0" dirty="0" smtClean="0"/>
              <a:t>communication</a:t>
            </a:r>
          </a:p>
          <a:p>
            <a:r>
              <a:rPr lang="en-GB" b="0" dirty="0"/>
              <a:t>Understanding of vocalisation and </a:t>
            </a:r>
            <a:r>
              <a:rPr lang="en-GB" b="0" dirty="0" smtClean="0"/>
              <a:t>speech</a:t>
            </a:r>
          </a:p>
          <a:p>
            <a:r>
              <a:rPr lang="en-GB" b="0" dirty="0"/>
              <a:t>Use of symbols, signs or speech</a:t>
            </a:r>
          </a:p>
        </p:txBody>
      </p:sp>
    </p:spTree>
    <p:extLst>
      <p:ext uri="{BB962C8B-B14F-4D97-AF65-F5344CB8AC3E}">
        <p14:creationId xmlns:p14="http://schemas.microsoft.com/office/powerpoint/2010/main" val="70743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Using a score sheet evaluate skills and plan for progression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dirty="0" smtClean="0"/>
              <a:t>The columns are for checks over time</a:t>
            </a:r>
          </a:p>
          <a:p>
            <a:r>
              <a:rPr lang="en-GB" b="0" dirty="0" smtClean="0"/>
              <a:t>Simple scoring</a:t>
            </a:r>
            <a:r>
              <a:rPr lang="en-GB" b="0" dirty="0" smtClean="0"/>
              <a:t>: </a:t>
            </a:r>
            <a:r>
              <a:rPr lang="en-GB" b="0" dirty="0"/>
              <a:t>Red (never observed</a:t>
            </a:r>
            <a:r>
              <a:rPr lang="en-GB" b="0" dirty="0" smtClean="0"/>
              <a:t>), Yellow </a:t>
            </a:r>
            <a:r>
              <a:rPr lang="en-GB" b="0" dirty="0"/>
              <a:t>(intermittently</a:t>
            </a:r>
            <a:r>
              <a:rPr lang="en-GB" b="0" dirty="0" smtClean="0"/>
              <a:t>), Green </a:t>
            </a:r>
            <a:r>
              <a:rPr lang="en-GB" b="0" dirty="0"/>
              <a:t>(consistently</a:t>
            </a:r>
            <a:r>
              <a:rPr lang="en-GB" b="0" dirty="0" smtClean="0"/>
              <a:t>) in the first column. </a:t>
            </a:r>
          </a:p>
          <a:p>
            <a:r>
              <a:rPr lang="en-GB" b="0" dirty="0" smtClean="0"/>
              <a:t>Comments </a:t>
            </a:r>
            <a:r>
              <a:rPr lang="en-GB" b="0" dirty="0"/>
              <a:t>in the observation box </a:t>
            </a:r>
            <a:endParaRPr lang="en-GB" b="0" dirty="0" smtClean="0"/>
          </a:p>
          <a:p>
            <a:r>
              <a:rPr lang="en-GB" b="0" dirty="0" smtClean="0"/>
              <a:t>For this activity we return to the case study we watched last time we were together. </a:t>
            </a:r>
          </a:p>
          <a:p>
            <a:pPr marL="0" indent="0">
              <a:buNone/>
            </a:pPr>
            <a:endParaRPr lang="en-GB" b="0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5363" t="31491" r="12401" b="9035"/>
          <a:stretch/>
        </p:blipFill>
        <p:spPr>
          <a:xfrm>
            <a:off x="2278856" y="5105638"/>
            <a:ext cx="4954379" cy="22944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0044" y="5929313"/>
            <a:ext cx="2017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3"/>
              </a:rPr>
              <a:t>Adapted from PVCS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325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0" dirty="0" smtClean="0"/>
              <a:t>Rebekah age 4 years</a:t>
            </a:r>
            <a:endParaRPr lang="en-GB" dirty="0"/>
          </a:p>
        </p:txBody>
      </p:sp>
      <p:pic>
        <p:nvPicPr>
          <p:cNvPr id="6" name="lHZBpvBTb10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80786" y="1457325"/>
            <a:ext cx="6756400" cy="3800475"/>
          </a:xfrm>
          <a:prstGeom prst="rect">
            <a:avLst/>
          </a:prstGeom>
        </p:spPr>
      </p:pic>
      <p:sp>
        <p:nvSpPr>
          <p:cNvPr id="7" name="Content Placeholder 3"/>
          <p:cNvSpPr txBox="1">
            <a:spLocks/>
          </p:cNvSpPr>
          <p:nvPr/>
        </p:nvSpPr>
        <p:spPr>
          <a:xfrm>
            <a:off x="671512" y="5779293"/>
            <a:ext cx="8229600" cy="649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C33026"/>
              </a:buClr>
              <a:buFont typeface="Arial"/>
              <a:buChar char="•"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009DDC"/>
              </a:buClr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4987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0" dirty="0" smtClean="0">
                <a:hlinkClick r:id="rId4"/>
              </a:rPr>
              <a:t>https</a:t>
            </a:r>
            <a:r>
              <a:rPr lang="en-GB" b="0" dirty="0">
                <a:hlinkClick r:id="rId4"/>
              </a:rPr>
              <a:t>://</a:t>
            </a:r>
            <a:r>
              <a:rPr lang="en-GB" b="0" dirty="0" smtClean="0">
                <a:hlinkClick r:id="rId4"/>
              </a:rPr>
              <a:t>youtu.be/lHZBpvBTb10</a:t>
            </a:r>
            <a:r>
              <a:rPr lang="en-GB" b="0" dirty="0" smtClean="0"/>
              <a:t> 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179926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First Words on the Communication Journey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5872162"/>
            <a:ext cx="8229600" cy="706563"/>
          </a:xfrm>
        </p:spPr>
        <p:txBody>
          <a:bodyPr/>
          <a:lstStyle/>
          <a:p>
            <a:r>
              <a:rPr lang="en-GB" b="0" dirty="0">
                <a:hlinkClick r:id="rId3"/>
              </a:rPr>
              <a:t>https://</a:t>
            </a:r>
            <a:r>
              <a:rPr lang="en-GB" b="0" dirty="0" smtClean="0">
                <a:hlinkClick r:id="rId3"/>
              </a:rPr>
              <a:t>youtu.be/KmrgkfqhWDc</a:t>
            </a:r>
            <a:r>
              <a:rPr lang="en-GB" b="0" dirty="0" smtClean="0"/>
              <a:t> </a:t>
            </a:r>
            <a:endParaRPr lang="en-GB" b="0" dirty="0"/>
          </a:p>
        </p:txBody>
      </p:sp>
      <p:pic>
        <p:nvPicPr>
          <p:cNvPr id="4" name="KmrgkfqhWDc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155699" y="1507331"/>
            <a:ext cx="7023100" cy="395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42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5750" y="28039"/>
            <a:ext cx="8229600" cy="1143000"/>
          </a:xfrm>
        </p:spPr>
        <p:txBody>
          <a:bodyPr/>
          <a:lstStyle/>
          <a:p>
            <a:r>
              <a:rPr lang="en-GB" dirty="0" smtClean="0"/>
              <a:t>Pre-linguistic </a:t>
            </a:r>
            <a:r>
              <a:rPr lang="en-GB" dirty="0"/>
              <a:t>Communication</a:t>
            </a:r>
            <a:endParaRPr lang="en-AU" sz="4000" b="1" dirty="0"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93144" y="1585035"/>
            <a:ext cx="6493668" cy="5201527"/>
          </a:xfrm>
        </p:spPr>
        <p:txBody>
          <a:bodyPr/>
          <a:lstStyle/>
          <a:p>
            <a:r>
              <a:rPr lang="en-GB" b="0" dirty="0" smtClean="0"/>
              <a:t>Pre-linguistic stage approx. 0 &gt; 6 months - </a:t>
            </a:r>
            <a:r>
              <a:rPr lang="en-GB" b="0" dirty="0"/>
              <a:t>crying, whimpering, </a:t>
            </a:r>
            <a:r>
              <a:rPr lang="en-GB" b="0" dirty="0" smtClean="0"/>
              <a:t>cooing - </a:t>
            </a:r>
            <a:r>
              <a:rPr lang="en-GB" b="0" dirty="0"/>
              <a:t>involuntary responses to stimuli</a:t>
            </a:r>
            <a:r>
              <a:rPr lang="en-GB" b="0" dirty="0" smtClean="0"/>
              <a:t>. </a:t>
            </a:r>
          </a:p>
          <a:p>
            <a:r>
              <a:rPr lang="en-GB" b="0" dirty="0" smtClean="0"/>
              <a:t>But … first </a:t>
            </a:r>
            <a:r>
              <a:rPr lang="en-GB" b="0" dirty="0"/>
              <a:t>language acquisition begins at or before </a:t>
            </a:r>
            <a:r>
              <a:rPr lang="en-GB" b="0" dirty="0" smtClean="0"/>
              <a:t>birth, </a:t>
            </a:r>
          </a:p>
          <a:p>
            <a:r>
              <a:rPr lang="en-GB" b="0" dirty="0" smtClean="0"/>
              <a:t>However…linguists </a:t>
            </a:r>
            <a:r>
              <a:rPr lang="en-GB" b="0" dirty="0"/>
              <a:t>consider human language </a:t>
            </a:r>
            <a:r>
              <a:rPr lang="en-GB" b="0" dirty="0" smtClean="0"/>
              <a:t>to be creative  i.e. free </a:t>
            </a:r>
            <a:r>
              <a:rPr lang="en-GB" b="0" dirty="0"/>
              <a:t>from internal or external stimuli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1" y="4471988"/>
            <a:ext cx="2386012" cy="23860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5035"/>
            <a:ext cx="2293144" cy="2293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814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Learning the </a:t>
            </a:r>
            <a:r>
              <a:rPr lang="en-GB" dirty="0"/>
              <a:t>S</a:t>
            </a:r>
            <a:r>
              <a:rPr lang="en-GB" dirty="0" smtClean="0"/>
              <a:t>ounds of a Language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3580"/>
            <a:ext cx="8229600" cy="5337258"/>
          </a:xfrm>
        </p:spPr>
        <p:txBody>
          <a:bodyPr>
            <a:normAutofit lnSpcReduction="10000"/>
          </a:bodyPr>
          <a:lstStyle/>
          <a:p>
            <a:r>
              <a:rPr lang="en-GB" b="0" dirty="0" smtClean="0"/>
              <a:t>“Sensory </a:t>
            </a:r>
            <a:r>
              <a:rPr lang="en-GB" b="0" dirty="0"/>
              <a:t>and brain mechanisms for hearing are developed at 30 weeks of gestational </a:t>
            </a:r>
            <a:r>
              <a:rPr lang="en-GB" b="0" dirty="0" smtClean="0"/>
              <a:t>age.”</a:t>
            </a:r>
          </a:p>
          <a:p>
            <a:r>
              <a:rPr lang="en-GB" b="0" dirty="0" smtClean="0"/>
              <a:t> A 2013 study “shows </a:t>
            </a:r>
            <a:r>
              <a:rPr lang="en-GB" b="0" dirty="0"/>
              <a:t>that unborn babies are listening to their mothers talk during the last 10 weeks of pregnancy and at birth can demonstrate what they’ve heard</a:t>
            </a:r>
            <a:r>
              <a:rPr lang="en-GB" b="0" dirty="0" smtClean="0"/>
              <a:t>.”</a:t>
            </a:r>
          </a:p>
          <a:p>
            <a:r>
              <a:rPr lang="en-GB" b="0" dirty="0" smtClean="0"/>
              <a:t>“</a:t>
            </a:r>
            <a:r>
              <a:rPr lang="en-GB" b="0" dirty="0"/>
              <a:t>Babies only hours old are able to differentiate between sounds from their native language and a foreign </a:t>
            </a:r>
            <a:r>
              <a:rPr lang="en-GB" b="0" dirty="0" smtClean="0"/>
              <a:t>language”</a:t>
            </a:r>
          </a:p>
          <a:p>
            <a:r>
              <a:rPr lang="en-GB" sz="2100" dirty="0">
                <a:hlinkClick r:id="rId2"/>
              </a:rPr>
              <a:t>https://www.washington.edu/news/2013/01/02/while-in-womb-babies-begin-learning-language-from-their-mothers/</a:t>
            </a:r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49961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Sounds of Language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5707856"/>
            <a:ext cx="8229600" cy="921544"/>
          </a:xfrm>
        </p:spPr>
        <p:txBody>
          <a:bodyPr/>
          <a:lstStyle/>
          <a:p>
            <a:r>
              <a:rPr lang="en-GB" b="0" dirty="0">
                <a:hlinkClick r:id="rId3"/>
              </a:rPr>
              <a:t>https://</a:t>
            </a:r>
            <a:r>
              <a:rPr lang="en-GB" b="0" dirty="0" smtClean="0">
                <a:hlinkClick r:id="rId3"/>
              </a:rPr>
              <a:t>youtu.be/NelkdahgyWE</a:t>
            </a:r>
            <a:r>
              <a:rPr lang="en-GB" b="0" dirty="0" smtClean="0"/>
              <a:t> </a:t>
            </a:r>
            <a:endParaRPr lang="en-GB" b="0" dirty="0"/>
          </a:p>
        </p:txBody>
      </p:sp>
      <p:pic>
        <p:nvPicPr>
          <p:cNvPr id="5" name="NelkdahgyWE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175985" y="1528763"/>
            <a:ext cx="7099298" cy="399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17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Pre-Communicative Behaviours to Formal Communication Skills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2247182"/>
              </p:ext>
            </p:extLst>
          </p:nvPr>
        </p:nvGraphicFramePr>
        <p:xfrm>
          <a:off x="3071812" y="1393031"/>
          <a:ext cx="6807995" cy="4450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187" y="4471988"/>
            <a:ext cx="2386012" cy="23860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393031"/>
            <a:ext cx="343614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Take the cards and place in order of communication development on the progression chart</a:t>
            </a:r>
          </a:p>
          <a:p>
            <a:r>
              <a:rPr lang="en-GB" sz="3200" dirty="0" smtClean="0"/>
              <a:t> </a:t>
            </a:r>
          </a:p>
          <a:p>
            <a:r>
              <a:rPr lang="en-GB" sz="3200" dirty="0" smtClean="0"/>
              <a:t>Some may </a:t>
            </a:r>
            <a:r>
              <a:rPr lang="en-GB" sz="3200" dirty="0" smtClean="0"/>
              <a:t>overlap</a:t>
            </a:r>
          </a:p>
          <a:p>
            <a:endParaRPr lang="en-GB" sz="3200" dirty="0"/>
          </a:p>
          <a:p>
            <a:r>
              <a:rPr lang="en-GB" sz="3200" dirty="0" smtClean="0">
                <a:hlinkClick r:id="rId8"/>
              </a:rPr>
              <a:t>Adapted from PVCS</a:t>
            </a:r>
            <a:endParaRPr lang="en-GB" sz="3200" dirty="0" smtClean="0"/>
          </a:p>
          <a:p>
            <a:pPr algn="r"/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345781" y="2291715"/>
            <a:ext cx="992982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Use of visual cues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65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Consider Fiona’s communication behaviour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4474" y="1363579"/>
            <a:ext cx="7172325" cy="5358689"/>
          </a:xfrm>
        </p:spPr>
        <p:txBody>
          <a:bodyPr>
            <a:normAutofit/>
          </a:bodyPr>
          <a:lstStyle/>
          <a:p>
            <a:r>
              <a:rPr lang="en-GB" dirty="0" smtClean="0"/>
              <a:t>Fiona Age 2 </a:t>
            </a:r>
            <a:r>
              <a:rPr lang="en-GB" sz="2000" b="0" dirty="0">
                <a:hlinkClick r:id="rId2"/>
              </a:rPr>
              <a:t>https://training.globalsymbols.com/course/view.php?id=56#section-4</a:t>
            </a:r>
            <a:endParaRPr lang="en-GB" sz="2000" b="0" dirty="0" smtClean="0"/>
          </a:p>
          <a:p>
            <a:pPr lvl="1"/>
            <a:r>
              <a:rPr lang="en-GB" dirty="0" smtClean="0"/>
              <a:t>Pre- communication</a:t>
            </a:r>
          </a:p>
          <a:p>
            <a:pPr lvl="1"/>
            <a:r>
              <a:rPr lang="en-GB" dirty="0" smtClean="0"/>
              <a:t>Possible informal communication</a:t>
            </a:r>
          </a:p>
          <a:p>
            <a:pPr lvl="1"/>
            <a:r>
              <a:rPr lang="en-GB" dirty="0" smtClean="0"/>
              <a:t>Next stage to formal communication</a:t>
            </a:r>
          </a:p>
          <a:p>
            <a:pPr lvl="2"/>
            <a:r>
              <a:rPr lang="en-GB" dirty="0"/>
              <a:t>Record any strengths you notice from the profile</a:t>
            </a:r>
          </a:p>
          <a:p>
            <a:pPr lvl="2"/>
            <a:r>
              <a:rPr lang="en-GB" dirty="0"/>
              <a:t>Highlight the child’s speech, language and communication needs</a:t>
            </a:r>
          </a:p>
          <a:p>
            <a:pPr lvl="2"/>
            <a:r>
              <a:rPr lang="en-GB" dirty="0"/>
              <a:t>Describe how these needs may affect the child’s development now and in the future</a:t>
            </a:r>
          </a:p>
          <a:p>
            <a:pPr lvl="2"/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3" y="4407694"/>
            <a:ext cx="2386012" cy="238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47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Pre-Communication - Behaviours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637" y="1399299"/>
            <a:ext cx="8229600" cy="4465052"/>
          </a:xfrm>
        </p:spPr>
        <p:txBody>
          <a:bodyPr>
            <a:normAutofit lnSpcReduction="10000"/>
          </a:bodyPr>
          <a:lstStyle/>
          <a:p>
            <a:r>
              <a:rPr lang="en-GB" b="0" dirty="0" smtClean="0"/>
              <a:t>Use </a:t>
            </a:r>
            <a:r>
              <a:rPr lang="en-GB" b="0" dirty="0"/>
              <a:t>of visual </a:t>
            </a:r>
            <a:r>
              <a:rPr lang="en-GB" b="0" dirty="0" smtClean="0"/>
              <a:t>cues</a:t>
            </a:r>
          </a:p>
          <a:p>
            <a:r>
              <a:rPr lang="en-GB" b="0" dirty="0"/>
              <a:t>Hearing and l</a:t>
            </a:r>
            <a:r>
              <a:rPr lang="en-GB" b="0" dirty="0" smtClean="0"/>
              <a:t>istening</a:t>
            </a:r>
          </a:p>
          <a:p>
            <a:r>
              <a:rPr lang="en-GB" b="0" dirty="0" smtClean="0"/>
              <a:t>Development </a:t>
            </a:r>
            <a:r>
              <a:rPr lang="en-GB" b="0" dirty="0"/>
              <a:t>of </a:t>
            </a:r>
            <a:r>
              <a:rPr lang="en-GB" b="0" dirty="0" smtClean="0"/>
              <a:t>vocalisations</a:t>
            </a:r>
          </a:p>
          <a:p>
            <a:r>
              <a:rPr lang="en-GB" b="0" dirty="0"/>
              <a:t>Control of speech </a:t>
            </a:r>
            <a:r>
              <a:rPr lang="en-GB" b="0" dirty="0" smtClean="0"/>
              <a:t>musculature</a:t>
            </a:r>
          </a:p>
          <a:p>
            <a:r>
              <a:rPr lang="en-GB" b="0" dirty="0"/>
              <a:t>Consistent use of </a:t>
            </a:r>
            <a:r>
              <a:rPr lang="en-GB" b="0" dirty="0" smtClean="0"/>
              <a:t>noises</a:t>
            </a:r>
          </a:p>
          <a:p>
            <a:r>
              <a:rPr lang="en-GB" b="0" dirty="0" smtClean="0"/>
              <a:t>Towards informal communication</a:t>
            </a:r>
          </a:p>
          <a:p>
            <a:pPr lvl="1"/>
            <a:r>
              <a:rPr lang="en-GB" b="0" dirty="0"/>
              <a:t>Motor </a:t>
            </a:r>
            <a:r>
              <a:rPr lang="en-GB" b="0" dirty="0" smtClean="0"/>
              <a:t>imitation (Overlap)</a:t>
            </a:r>
          </a:p>
          <a:p>
            <a:pPr lvl="1"/>
            <a:r>
              <a:rPr lang="en-GB" b="0" dirty="0"/>
              <a:t>Vocal </a:t>
            </a:r>
            <a:r>
              <a:rPr lang="en-GB" b="0" dirty="0" smtClean="0"/>
              <a:t>imitation (Overlap)</a:t>
            </a:r>
          </a:p>
          <a:p>
            <a:endParaRPr lang="en-GB" b="0" dirty="0"/>
          </a:p>
        </p:txBody>
      </p:sp>
      <p:sp>
        <p:nvSpPr>
          <p:cNvPr id="4" name="Right Arrow 3"/>
          <p:cNvSpPr/>
          <p:nvPr/>
        </p:nvSpPr>
        <p:spPr>
          <a:xfrm>
            <a:off x="792956" y="4700588"/>
            <a:ext cx="507207" cy="30718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Arrow 4"/>
          <p:cNvSpPr/>
          <p:nvPr/>
        </p:nvSpPr>
        <p:spPr>
          <a:xfrm>
            <a:off x="792956" y="5128878"/>
            <a:ext cx="507207" cy="30718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53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Ideas to gain attention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3580"/>
            <a:ext cx="8579644" cy="5337258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Goal </a:t>
            </a:r>
            <a:r>
              <a:rPr lang="en-GB" dirty="0" smtClean="0"/>
              <a:t>is to engage the child with </a:t>
            </a:r>
            <a:r>
              <a:rPr lang="en-GB" dirty="0"/>
              <a:t>his/her world </a:t>
            </a:r>
            <a:endParaRPr lang="en-GB" dirty="0" smtClean="0"/>
          </a:p>
          <a:p>
            <a:r>
              <a:rPr lang="en-GB" b="0" dirty="0" smtClean="0"/>
              <a:t>Use familiar </a:t>
            </a:r>
            <a:r>
              <a:rPr lang="en-GB" b="0" dirty="0"/>
              <a:t>routines, </a:t>
            </a:r>
            <a:r>
              <a:rPr lang="en-GB" b="0" dirty="0" smtClean="0"/>
              <a:t>find child’s </a:t>
            </a:r>
            <a:r>
              <a:rPr lang="en-GB" b="0" dirty="0"/>
              <a:t>interests and follow the child’s lead </a:t>
            </a:r>
            <a:endParaRPr lang="en-GB" b="0" dirty="0" smtClean="0"/>
          </a:p>
          <a:p>
            <a:r>
              <a:rPr lang="en-GB" b="0" dirty="0" smtClean="0"/>
              <a:t>Try </a:t>
            </a:r>
            <a:r>
              <a:rPr lang="en-GB" b="0" dirty="0"/>
              <a:t>objects with interesting sounds, lights, or textures to grab and hold the child’s attention </a:t>
            </a:r>
            <a:endParaRPr lang="en-GB" b="0" dirty="0" smtClean="0"/>
          </a:p>
          <a:p>
            <a:r>
              <a:rPr lang="en-GB" b="0" dirty="0" smtClean="0"/>
              <a:t>Model </a:t>
            </a:r>
            <a:r>
              <a:rPr lang="en-GB" b="0" dirty="0"/>
              <a:t>the purpose of the item/toy, as the child may not know how to interact with it (may have to be hand over hand initially) </a:t>
            </a:r>
            <a:endParaRPr lang="en-GB" b="0" dirty="0" smtClean="0"/>
          </a:p>
          <a:p>
            <a:r>
              <a:rPr lang="en-GB" b="0" dirty="0" smtClean="0"/>
              <a:t>Be </a:t>
            </a:r>
            <a:r>
              <a:rPr lang="en-GB" b="0" dirty="0"/>
              <a:t>face to face, use physical proximity, exaggerated gestures/tone of voice/exclamations/facial expression, use touch, physically get into child’s line of </a:t>
            </a:r>
            <a:r>
              <a:rPr lang="en-GB" b="0" dirty="0" smtClean="0"/>
              <a:t>vision</a:t>
            </a:r>
          </a:p>
          <a:p>
            <a:r>
              <a:rPr lang="en-GB" b="0" dirty="0" smtClean="0"/>
              <a:t>Progress to sharing </a:t>
            </a:r>
            <a:r>
              <a:rPr lang="en-GB" b="0" dirty="0"/>
              <a:t>a common focus by shifting their attention between each other and an object/activity </a:t>
            </a:r>
            <a:r>
              <a:rPr lang="en-GB" b="0" dirty="0" smtClean="0"/>
              <a:t>Includes</a:t>
            </a:r>
            <a:r>
              <a:rPr lang="en-GB" b="0" dirty="0"/>
              <a:t>: gaining, directing, shifting, and maintaining attention </a:t>
            </a:r>
            <a:endParaRPr lang="en-GB" b="0" dirty="0" smtClean="0"/>
          </a:p>
          <a:p>
            <a:r>
              <a:rPr lang="en-GB" b="0" dirty="0" smtClean="0"/>
              <a:t>Directed </a:t>
            </a:r>
            <a:r>
              <a:rPr lang="en-GB" b="0" dirty="0"/>
              <a:t>through eye gaze or gesture (e.g., point)</a:t>
            </a:r>
          </a:p>
        </p:txBody>
      </p:sp>
    </p:spTree>
    <p:extLst>
      <p:ext uri="{BB962C8B-B14F-4D97-AF65-F5344CB8AC3E}">
        <p14:creationId xmlns:p14="http://schemas.microsoft.com/office/powerpoint/2010/main" val="238774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Informal Communicative Behaviours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dirty="0" smtClean="0"/>
              <a:t>Needs Satisfaction</a:t>
            </a:r>
          </a:p>
          <a:p>
            <a:r>
              <a:rPr lang="en-GB" b="0" dirty="0"/>
              <a:t>Shared </a:t>
            </a:r>
            <a:r>
              <a:rPr lang="en-GB" b="0" dirty="0" smtClean="0"/>
              <a:t>Attention</a:t>
            </a:r>
          </a:p>
          <a:p>
            <a:r>
              <a:rPr lang="en-GB" b="0" dirty="0"/>
              <a:t>Attention </a:t>
            </a:r>
            <a:r>
              <a:rPr lang="en-GB" b="0" dirty="0" smtClean="0"/>
              <a:t>Seeking</a:t>
            </a:r>
          </a:p>
          <a:p>
            <a:r>
              <a:rPr lang="en-GB" b="0" dirty="0"/>
              <a:t>Simple Negation</a:t>
            </a:r>
          </a:p>
        </p:txBody>
      </p:sp>
    </p:spTree>
    <p:extLst>
      <p:ext uri="{BB962C8B-B14F-4D97-AF65-F5344CB8AC3E}">
        <p14:creationId xmlns:p14="http://schemas.microsoft.com/office/powerpoint/2010/main" val="99087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206EB5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AC voting system.pptx" id="{6B8D47E7-505C-44AC-83F8-A63DC99A9D5C}" vid="{9A01A986-DBEA-4EBF-AD6A-6034E1603B4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Global Symbols PowerPoint template</Template>
  <TotalTime>2295</TotalTime>
  <Words>597</Words>
  <Application>Microsoft Office PowerPoint</Application>
  <PresentationFormat>On-screen Show (4:3)</PresentationFormat>
  <Paragraphs>77</Paragraphs>
  <Slides>16</Slides>
  <Notes>1</Notes>
  <HiddenSlides>0</HiddenSlides>
  <MMClips>5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1_Office Theme</vt:lpstr>
      <vt:lpstr>Pre-Communication Skills </vt:lpstr>
      <vt:lpstr>Pre-linguistic Communication</vt:lpstr>
      <vt:lpstr>Learning the Sounds of a Language</vt:lpstr>
      <vt:lpstr>Sounds of Language</vt:lpstr>
      <vt:lpstr>Pre-Communicative Behaviours to Formal Communication Skills</vt:lpstr>
      <vt:lpstr>Consider Fiona’s communication behaviour</vt:lpstr>
      <vt:lpstr>Pre-Communication - Behaviours</vt:lpstr>
      <vt:lpstr>Ideas to gain attention</vt:lpstr>
      <vt:lpstr>Informal Communicative Behaviours </vt:lpstr>
      <vt:lpstr>Intentionality</vt:lpstr>
      <vt:lpstr>From Pre-linguistic to Intentional Communication</vt:lpstr>
      <vt:lpstr>Motivation through intentional movement</vt:lpstr>
      <vt:lpstr>Formal Communication Skills </vt:lpstr>
      <vt:lpstr>Using a score sheet evaluate skills and plan for progression</vt:lpstr>
      <vt:lpstr>Rebekah age 4 years</vt:lpstr>
      <vt:lpstr>First Words on the Communication Journey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AAC Symbol Voting System </dc:title>
  <dc:creator>E.A. Draffan</dc:creator>
  <cp:lastModifiedBy>E.A. Draffan</cp:lastModifiedBy>
  <cp:revision>37</cp:revision>
  <dcterms:created xsi:type="dcterms:W3CDTF">2019-10-18T13:33:29Z</dcterms:created>
  <dcterms:modified xsi:type="dcterms:W3CDTF">2019-10-24T13:55:17Z</dcterms:modified>
</cp:coreProperties>
</file>