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73" r:id="rId5"/>
    <p:sldId id="270" r:id="rId6"/>
    <p:sldId id="283" r:id="rId7"/>
    <p:sldId id="274" r:id="rId8"/>
    <p:sldId id="271" r:id="rId9"/>
    <p:sldId id="272" r:id="rId10"/>
    <p:sldId id="280" r:id="rId11"/>
    <p:sldId id="275" r:id="rId12"/>
    <p:sldId id="279" r:id="rId13"/>
    <p:sldId id="281" r:id="rId14"/>
    <p:sldId id="277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8" roundtripDataSignature="AMtx7mgii65Dtrg6FTgCZnnAJYk7g8ZC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87012" autoAdjust="0"/>
  </p:normalViewPr>
  <p:slideViewPr>
    <p:cSldViewPr snapToGrid="0">
      <p:cViewPr varScale="1">
        <p:scale>
          <a:sx n="57" d="100"/>
          <a:sy n="57" d="100"/>
        </p:scale>
        <p:origin x="1506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915B6A-4BBC-4C2E-9E2A-CC33CAEBB7F2}" type="doc">
      <dgm:prSet loTypeId="urn:microsoft.com/office/officeart/2005/8/layout/rings+Icon" loCatId="officeonline" qsTypeId="urn:microsoft.com/office/officeart/2005/8/quickstyle/simple1" qsCatId="simple" csTypeId="urn:microsoft.com/office/officeart/2005/8/colors/accent1_2" csCatId="accent1" phldr="1"/>
      <dgm:spPr/>
    </dgm:pt>
    <dgm:pt modelId="{A3930A76-2680-499C-9A29-616E3590485F}">
      <dgm:prSet phldrT="[Text]"/>
      <dgm:spPr/>
      <dgm:t>
        <a:bodyPr/>
        <a:lstStyle/>
        <a:p>
          <a:pPr algn="l"/>
          <a:r>
            <a:rPr lang="en-US"/>
            <a:t>Speech</a:t>
          </a:r>
        </a:p>
      </dgm:t>
    </dgm:pt>
    <dgm:pt modelId="{EA86CBD1-83A4-4B05-90FC-D9F2B24D9C15}" type="parTrans" cxnId="{703305F5-961E-47BA-B06D-B72AB14A9B3D}">
      <dgm:prSet/>
      <dgm:spPr/>
      <dgm:t>
        <a:bodyPr/>
        <a:lstStyle/>
        <a:p>
          <a:endParaRPr lang="en-US"/>
        </a:p>
      </dgm:t>
    </dgm:pt>
    <dgm:pt modelId="{06F7DFD0-B80A-4417-B0CD-6D4558A092E3}" type="sibTrans" cxnId="{703305F5-961E-47BA-B06D-B72AB14A9B3D}">
      <dgm:prSet/>
      <dgm:spPr/>
      <dgm:t>
        <a:bodyPr/>
        <a:lstStyle/>
        <a:p>
          <a:endParaRPr lang="en-US"/>
        </a:p>
      </dgm:t>
    </dgm:pt>
    <dgm:pt modelId="{EE9EBDE5-565B-4B76-BC3F-7DCC01520639}">
      <dgm:prSet phldrT="[Text]"/>
      <dgm:spPr/>
      <dgm:t>
        <a:bodyPr/>
        <a:lstStyle/>
        <a:p>
          <a:endParaRPr lang="en-US" dirty="0"/>
        </a:p>
        <a:p>
          <a:endParaRPr lang="en-US" dirty="0"/>
        </a:p>
        <a:p>
          <a:r>
            <a:rPr lang="en-US" dirty="0"/>
            <a:t>Communication</a:t>
          </a:r>
        </a:p>
      </dgm:t>
    </dgm:pt>
    <dgm:pt modelId="{EDD32831-34D6-4418-B19E-89F46CEBF411}" type="parTrans" cxnId="{44F6736E-5811-499B-8562-2687FB5F1AB2}">
      <dgm:prSet/>
      <dgm:spPr/>
      <dgm:t>
        <a:bodyPr/>
        <a:lstStyle/>
        <a:p>
          <a:endParaRPr lang="en-US"/>
        </a:p>
      </dgm:t>
    </dgm:pt>
    <dgm:pt modelId="{69CB6851-2585-40EF-B0F2-56659D437DB7}" type="sibTrans" cxnId="{44F6736E-5811-499B-8562-2687FB5F1AB2}">
      <dgm:prSet/>
      <dgm:spPr/>
      <dgm:t>
        <a:bodyPr/>
        <a:lstStyle/>
        <a:p>
          <a:endParaRPr lang="en-US"/>
        </a:p>
      </dgm:t>
    </dgm:pt>
    <dgm:pt modelId="{49426077-3BA1-4E7E-9EA3-EED76B9A0D20}">
      <dgm:prSet phldrT="[Text]"/>
      <dgm:spPr/>
      <dgm:t>
        <a:bodyPr/>
        <a:lstStyle/>
        <a:p>
          <a:r>
            <a:rPr lang="en-US" dirty="0"/>
            <a:t>	Language</a:t>
          </a:r>
        </a:p>
      </dgm:t>
    </dgm:pt>
    <dgm:pt modelId="{F42A353E-0187-4DD2-87E2-279AEFD3B112}" type="parTrans" cxnId="{5FAC1886-CA34-4BD6-B6A5-F8C5C8EBDA48}">
      <dgm:prSet/>
      <dgm:spPr/>
      <dgm:t>
        <a:bodyPr/>
        <a:lstStyle/>
        <a:p>
          <a:endParaRPr lang="en-US"/>
        </a:p>
      </dgm:t>
    </dgm:pt>
    <dgm:pt modelId="{ED01C4CD-6911-467F-BB87-4751621D35C5}" type="sibTrans" cxnId="{5FAC1886-CA34-4BD6-B6A5-F8C5C8EBDA48}">
      <dgm:prSet/>
      <dgm:spPr/>
      <dgm:t>
        <a:bodyPr/>
        <a:lstStyle/>
        <a:p>
          <a:endParaRPr lang="en-US"/>
        </a:p>
      </dgm:t>
    </dgm:pt>
    <dgm:pt modelId="{8688E62B-DEAD-402B-9100-C02B1C95C4CD}" type="pres">
      <dgm:prSet presAssocID="{B8915B6A-4BBC-4C2E-9E2A-CC33CAEBB7F2}" presName="Name0" presStyleCnt="0">
        <dgm:presLayoutVars>
          <dgm:chMax val="7"/>
          <dgm:dir/>
          <dgm:resizeHandles val="exact"/>
        </dgm:presLayoutVars>
      </dgm:prSet>
      <dgm:spPr/>
    </dgm:pt>
    <dgm:pt modelId="{D70C4376-D6E8-4F6B-91AC-256DC4069152}" type="pres">
      <dgm:prSet presAssocID="{B8915B6A-4BBC-4C2E-9E2A-CC33CAEBB7F2}" presName="ellipse1" presStyleLbl="vennNode1" presStyleIdx="0" presStyleCnt="3" custLinFactNeighborX="18896" custLinFactNeighborY="107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84348B-A6D9-4170-AD05-D3CF003B8DB3}" type="pres">
      <dgm:prSet presAssocID="{B8915B6A-4BBC-4C2E-9E2A-CC33CAEBB7F2}" presName="ellipse2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8D1C85-A0AB-404C-8F31-6C52BEAA332C}" type="pres">
      <dgm:prSet presAssocID="{B8915B6A-4BBC-4C2E-9E2A-CC33CAEBB7F2}" presName="ellipse3" presStyleLbl="vennNode1" presStyleIdx="2" presStyleCnt="3" custLinFactNeighborX="-5694" custLinFactNeighborY="104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AC1886-CA34-4BD6-B6A5-F8C5C8EBDA48}" srcId="{B8915B6A-4BBC-4C2E-9E2A-CC33CAEBB7F2}" destId="{49426077-3BA1-4E7E-9EA3-EED76B9A0D20}" srcOrd="2" destOrd="0" parTransId="{F42A353E-0187-4DD2-87E2-279AEFD3B112}" sibTransId="{ED01C4CD-6911-467F-BB87-4751621D35C5}"/>
    <dgm:cxn modelId="{50AE54A7-8FE1-415F-BA8E-CBA4AE067719}" type="presOf" srcId="{49426077-3BA1-4E7E-9EA3-EED76B9A0D20}" destId="{B88D1C85-A0AB-404C-8F31-6C52BEAA332C}" srcOrd="0" destOrd="0" presId="urn:microsoft.com/office/officeart/2005/8/layout/rings+Icon"/>
    <dgm:cxn modelId="{C7971982-03D7-42B0-A859-E682B7EBE741}" type="presOf" srcId="{B8915B6A-4BBC-4C2E-9E2A-CC33CAEBB7F2}" destId="{8688E62B-DEAD-402B-9100-C02B1C95C4CD}" srcOrd="0" destOrd="0" presId="urn:microsoft.com/office/officeart/2005/8/layout/rings+Icon"/>
    <dgm:cxn modelId="{703305F5-961E-47BA-B06D-B72AB14A9B3D}" srcId="{B8915B6A-4BBC-4C2E-9E2A-CC33CAEBB7F2}" destId="{A3930A76-2680-499C-9A29-616E3590485F}" srcOrd="0" destOrd="0" parTransId="{EA86CBD1-83A4-4B05-90FC-D9F2B24D9C15}" sibTransId="{06F7DFD0-B80A-4417-B0CD-6D4558A092E3}"/>
    <dgm:cxn modelId="{82FCE068-08F3-4D4E-A4EB-D10BE7868C3C}" type="presOf" srcId="{EE9EBDE5-565B-4B76-BC3F-7DCC01520639}" destId="{5984348B-A6D9-4170-AD05-D3CF003B8DB3}" srcOrd="0" destOrd="0" presId="urn:microsoft.com/office/officeart/2005/8/layout/rings+Icon"/>
    <dgm:cxn modelId="{44F6736E-5811-499B-8562-2687FB5F1AB2}" srcId="{B8915B6A-4BBC-4C2E-9E2A-CC33CAEBB7F2}" destId="{EE9EBDE5-565B-4B76-BC3F-7DCC01520639}" srcOrd="1" destOrd="0" parTransId="{EDD32831-34D6-4418-B19E-89F46CEBF411}" sibTransId="{69CB6851-2585-40EF-B0F2-56659D437DB7}"/>
    <dgm:cxn modelId="{44A73816-4561-4F58-AE5B-0F7F75B77C67}" type="presOf" srcId="{A3930A76-2680-499C-9A29-616E3590485F}" destId="{D70C4376-D6E8-4F6B-91AC-256DC4069152}" srcOrd="0" destOrd="0" presId="urn:microsoft.com/office/officeart/2005/8/layout/rings+Icon"/>
    <dgm:cxn modelId="{0D217D56-3970-4E9D-AB87-CC8C8FC5DE25}" type="presParOf" srcId="{8688E62B-DEAD-402B-9100-C02B1C95C4CD}" destId="{D70C4376-D6E8-4F6B-91AC-256DC4069152}" srcOrd="0" destOrd="0" presId="urn:microsoft.com/office/officeart/2005/8/layout/rings+Icon"/>
    <dgm:cxn modelId="{A544DFF4-F4D0-4396-AA71-EE403A0D49A5}" type="presParOf" srcId="{8688E62B-DEAD-402B-9100-C02B1C95C4CD}" destId="{5984348B-A6D9-4170-AD05-D3CF003B8DB3}" srcOrd="1" destOrd="0" presId="urn:microsoft.com/office/officeart/2005/8/layout/rings+Icon"/>
    <dgm:cxn modelId="{D9CCDD99-3F79-4E41-9CA4-674AA12888DB}" type="presParOf" srcId="{8688E62B-DEAD-402B-9100-C02B1C95C4CD}" destId="{B88D1C85-A0AB-404C-8F31-6C52BEAA332C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3A1D23-91F1-44DE-99EF-F421590B20B8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9B89603-15F0-463C-BD5F-118CD8A13FA1}">
      <dgm:prSet phldrT="[Text]"/>
      <dgm:spPr>
        <a:solidFill>
          <a:srgbClr val="C00000">
            <a:alpha val="49000"/>
          </a:srgbClr>
        </a:solidFill>
      </dgm:spPr>
      <dgm:t>
        <a:bodyPr/>
        <a:lstStyle/>
        <a:p>
          <a:r>
            <a:rPr lang="en-US" dirty="0" smtClean="0"/>
            <a:t>Sender	</a:t>
          </a:r>
          <a:endParaRPr lang="en-US" dirty="0"/>
        </a:p>
      </dgm:t>
    </dgm:pt>
    <dgm:pt modelId="{61EBB985-D249-450B-AC8A-BA90C08222B7}" type="parTrans" cxnId="{1A923892-0208-4D66-80E9-C25FE923B70B}">
      <dgm:prSet/>
      <dgm:spPr/>
      <dgm:t>
        <a:bodyPr/>
        <a:lstStyle/>
        <a:p>
          <a:endParaRPr lang="en-US"/>
        </a:p>
      </dgm:t>
    </dgm:pt>
    <dgm:pt modelId="{9559AA44-3A53-49D7-8504-9E68E8F9A17D}" type="sibTrans" cxnId="{1A923892-0208-4D66-80E9-C25FE923B70B}">
      <dgm:prSet/>
      <dgm:spPr/>
      <dgm:t>
        <a:bodyPr/>
        <a:lstStyle/>
        <a:p>
          <a:endParaRPr lang="en-US"/>
        </a:p>
      </dgm:t>
    </dgm:pt>
    <dgm:pt modelId="{0FBC6948-2455-4477-9CA8-EF55F7404C4A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Encodes</a:t>
          </a:r>
          <a:endParaRPr lang="en-US" dirty="0"/>
        </a:p>
      </dgm:t>
    </dgm:pt>
    <dgm:pt modelId="{A7433CDE-FC59-468C-9320-197E12C440A1}" type="parTrans" cxnId="{88C152A8-275C-41FD-B63B-AE9DD9BF0D6E}">
      <dgm:prSet/>
      <dgm:spPr/>
      <dgm:t>
        <a:bodyPr/>
        <a:lstStyle/>
        <a:p>
          <a:endParaRPr lang="en-US"/>
        </a:p>
      </dgm:t>
    </dgm:pt>
    <dgm:pt modelId="{0201BF8B-8885-497B-9E28-452936099D38}" type="sibTrans" cxnId="{88C152A8-275C-41FD-B63B-AE9DD9BF0D6E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165EDECD-74B8-4E67-BEF3-32143460D44E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Message</a:t>
          </a:r>
          <a:endParaRPr lang="en-US" dirty="0"/>
        </a:p>
      </dgm:t>
    </dgm:pt>
    <dgm:pt modelId="{E7EC647D-D3FA-4DCF-9B1E-2C2436A298F6}" type="parTrans" cxnId="{CD20C89E-58F2-482D-9DF6-EB1502E9C720}">
      <dgm:prSet/>
      <dgm:spPr/>
      <dgm:t>
        <a:bodyPr/>
        <a:lstStyle/>
        <a:p>
          <a:endParaRPr lang="en-US"/>
        </a:p>
      </dgm:t>
    </dgm:pt>
    <dgm:pt modelId="{E093019E-C608-45FB-A3E3-447B65CEF1B8}" type="sibTrans" cxnId="{CD20C89E-58F2-482D-9DF6-EB1502E9C720}">
      <dgm:prSet/>
      <dgm:spPr>
        <a:solidFill>
          <a:srgbClr val="0070C0"/>
        </a:solidFill>
      </dgm:spPr>
      <dgm:t>
        <a:bodyPr/>
        <a:lstStyle/>
        <a:p>
          <a:endParaRPr lang="en-US"/>
        </a:p>
      </dgm:t>
    </dgm:pt>
    <dgm:pt modelId="{5C9E27AF-DFE4-4C78-8A75-6A04FD194B1D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smtClean="0"/>
            <a:t>Channel</a:t>
          </a:r>
          <a:endParaRPr lang="en-US" dirty="0"/>
        </a:p>
      </dgm:t>
    </dgm:pt>
    <dgm:pt modelId="{6FB83C5B-4042-42C0-AE0A-8098CF21AAA2}" type="parTrans" cxnId="{289BDA5B-C1EE-461B-A345-CB14C9936491}">
      <dgm:prSet/>
      <dgm:spPr/>
      <dgm:t>
        <a:bodyPr/>
        <a:lstStyle/>
        <a:p>
          <a:endParaRPr lang="en-US"/>
        </a:p>
      </dgm:t>
    </dgm:pt>
    <dgm:pt modelId="{3442788F-D2C9-485C-96DF-43B9B3998F62}" type="sibTrans" cxnId="{289BDA5B-C1EE-461B-A345-CB14C9936491}">
      <dgm:prSet/>
      <dgm:spPr>
        <a:solidFill>
          <a:srgbClr val="7030A0"/>
        </a:solidFill>
      </dgm:spPr>
      <dgm:t>
        <a:bodyPr/>
        <a:lstStyle/>
        <a:p>
          <a:endParaRPr lang="en-US"/>
        </a:p>
      </dgm:t>
    </dgm:pt>
    <dgm:pt modelId="{CC05362C-0BB6-4822-BFB3-57537C349432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Decodes</a:t>
          </a:r>
          <a:endParaRPr lang="en-US" dirty="0"/>
        </a:p>
      </dgm:t>
    </dgm:pt>
    <dgm:pt modelId="{80BC3A48-4F70-45FD-B543-6887C9BB6C74}" type="parTrans" cxnId="{9202AE25-F9B4-4243-ADA1-45FA9019111D}">
      <dgm:prSet/>
      <dgm:spPr/>
      <dgm:t>
        <a:bodyPr/>
        <a:lstStyle/>
        <a:p>
          <a:endParaRPr lang="en-US"/>
        </a:p>
      </dgm:t>
    </dgm:pt>
    <dgm:pt modelId="{38365A62-F435-4D2F-9110-8BAE42DEE781}" type="sibTrans" cxnId="{9202AE25-F9B4-4243-ADA1-45FA9019111D}">
      <dgm:prSet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2DCD598E-DDCA-4A27-B839-B081D925D1EC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smtClean="0"/>
            <a:t>Channel</a:t>
          </a:r>
          <a:endParaRPr lang="en-US" dirty="0"/>
        </a:p>
      </dgm:t>
    </dgm:pt>
    <dgm:pt modelId="{B11CB1CD-75F2-4579-8804-E225ED5A9E26}" type="parTrans" cxnId="{FFD10657-FB35-4654-A947-F11ED260AE42}">
      <dgm:prSet/>
      <dgm:spPr/>
      <dgm:t>
        <a:bodyPr/>
        <a:lstStyle/>
        <a:p>
          <a:endParaRPr lang="en-US"/>
        </a:p>
      </dgm:t>
    </dgm:pt>
    <dgm:pt modelId="{9FC43D56-3D3C-4052-8764-4A6060588240}" type="sibTrans" cxnId="{FFD10657-FB35-4654-A947-F11ED260AE42}">
      <dgm:prSet/>
      <dgm:spPr>
        <a:solidFill>
          <a:srgbClr val="7030A0"/>
        </a:solidFill>
      </dgm:spPr>
      <dgm:t>
        <a:bodyPr/>
        <a:lstStyle/>
        <a:p>
          <a:endParaRPr lang="en-US"/>
        </a:p>
      </dgm:t>
    </dgm:pt>
    <dgm:pt modelId="{EDA0DF90-8618-4AD0-A0B6-6AD302AF3201}">
      <dgm:prSet phldrT="[Text]"/>
      <dgm:spPr>
        <a:solidFill>
          <a:srgbClr val="00B050">
            <a:alpha val="62000"/>
          </a:srgbClr>
        </a:solidFill>
      </dgm:spPr>
      <dgm:t>
        <a:bodyPr/>
        <a:lstStyle/>
        <a:p>
          <a:r>
            <a:rPr lang="en-US" dirty="0" smtClean="0"/>
            <a:t>Receiver</a:t>
          </a:r>
          <a:endParaRPr lang="en-US" dirty="0"/>
        </a:p>
      </dgm:t>
    </dgm:pt>
    <dgm:pt modelId="{EB15D7E5-44FC-4D39-A049-5C443EFC4A67}" type="parTrans" cxnId="{92FCE959-086D-4080-9D94-71521651E315}">
      <dgm:prSet/>
      <dgm:spPr/>
      <dgm:t>
        <a:bodyPr/>
        <a:lstStyle/>
        <a:p>
          <a:endParaRPr lang="en-US"/>
        </a:p>
      </dgm:t>
    </dgm:pt>
    <dgm:pt modelId="{6850F194-2424-4DE4-8CD0-D6810ECC3BD5}" type="sibTrans" cxnId="{92FCE959-086D-4080-9D94-71521651E315}">
      <dgm:prSet/>
      <dgm:spPr>
        <a:solidFill>
          <a:srgbClr val="002060"/>
        </a:solidFill>
      </dgm:spPr>
      <dgm:t>
        <a:bodyPr/>
        <a:lstStyle/>
        <a:p>
          <a:endParaRPr lang="en-US"/>
        </a:p>
      </dgm:t>
    </dgm:pt>
    <dgm:pt modelId="{A1E90D11-A163-437B-BD82-7C6F470795F6}">
      <dgm:prSet phldrT="[Text]"/>
      <dgm:spPr>
        <a:solidFill>
          <a:srgbClr val="002060">
            <a:alpha val="62000"/>
          </a:srgbClr>
        </a:solidFill>
      </dgm:spPr>
      <dgm:t>
        <a:bodyPr/>
        <a:lstStyle/>
        <a:p>
          <a:r>
            <a:rPr lang="en-US" dirty="0" smtClean="0"/>
            <a:t>Feedback</a:t>
          </a:r>
          <a:endParaRPr lang="en-US" dirty="0"/>
        </a:p>
      </dgm:t>
    </dgm:pt>
    <dgm:pt modelId="{B7BCA08F-97E1-4C45-808D-576C4617E42F}" type="parTrans" cxnId="{D717FC07-9ED7-4407-8E41-BE8FC230AC46}">
      <dgm:prSet/>
      <dgm:spPr/>
      <dgm:t>
        <a:bodyPr/>
        <a:lstStyle/>
        <a:p>
          <a:endParaRPr lang="en-US"/>
        </a:p>
      </dgm:t>
    </dgm:pt>
    <dgm:pt modelId="{C91A4D26-B7FC-4BEB-A993-CF0841A38B02}" type="sibTrans" cxnId="{D717FC07-9ED7-4407-8E41-BE8FC230AC46}">
      <dgm:prSet/>
      <dgm:spPr/>
      <dgm:t>
        <a:bodyPr/>
        <a:lstStyle/>
        <a:p>
          <a:endParaRPr lang="en-US"/>
        </a:p>
      </dgm:t>
    </dgm:pt>
    <dgm:pt modelId="{0ABDCD51-8B4A-4D5F-AC69-9CA327EA8D4F}" type="pres">
      <dgm:prSet presAssocID="{3E3A1D23-91F1-44DE-99EF-F421590B20B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0B5473F-38CE-4246-8D0A-90DE7B2A6DB2}" type="pres">
      <dgm:prSet presAssocID="{79B89603-15F0-463C-BD5F-118CD8A13FA1}" presName="node" presStyleLbl="node1" presStyleIdx="0" presStyleCnt="8" custLinFactNeighborX="430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57B59C-3FE2-43FB-A7B3-67BFDBE70D37}" type="pres">
      <dgm:prSet presAssocID="{9559AA44-3A53-49D7-8504-9E68E8F9A17D}" presName="sibTrans" presStyleLbl="sibTrans2D1" presStyleIdx="0" presStyleCnt="7" custScaleX="46235" custScaleY="118913"/>
      <dgm:spPr/>
      <dgm:t>
        <a:bodyPr/>
        <a:lstStyle/>
        <a:p>
          <a:endParaRPr lang="en-US"/>
        </a:p>
      </dgm:t>
    </dgm:pt>
    <dgm:pt modelId="{D2CF9223-F4F1-49C8-BC0A-A419BCF8485F}" type="pres">
      <dgm:prSet presAssocID="{9559AA44-3A53-49D7-8504-9E68E8F9A17D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D4F62DFD-E1DD-4266-97D4-7EECB6E5DCFC}" type="pres">
      <dgm:prSet presAssocID="{0FBC6948-2455-4477-9CA8-EF55F7404C4A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231B5B-8C8B-4B41-863B-51C1A447494E}" type="pres">
      <dgm:prSet presAssocID="{0201BF8B-8885-497B-9E28-452936099D38}" presName="sibTrans" presStyleLbl="sibTrans2D1" presStyleIdx="1" presStyleCnt="7"/>
      <dgm:spPr/>
      <dgm:t>
        <a:bodyPr/>
        <a:lstStyle/>
        <a:p>
          <a:endParaRPr lang="en-US"/>
        </a:p>
      </dgm:t>
    </dgm:pt>
    <dgm:pt modelId="{14D54366-5A30-416D-9E0E-AD1638917015}" type="pres">
      <dgm:prSet presAssocID="{0201BF8B-8885-497B-9E28-452936099D38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4B4BD901-72F9-4439-B8B1-A68B2E60F4E9}" type="pres">
      <dgm:prSet presAssocID="{2DCD598E-DDCA-4A27-B839-B081D925D1EC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F64056-6BF3-4D4F-AC6C-CB06518D8BD8}" type="pres">
      <dgm:prSet presAssocID="{9FC43D56-3D3C-4052-8764-4A6060588240}" presName="sibTrans" presStyleLbl="sibTrans2D1" presStyleIdx="2" presStyleCnt="7"/>
      <dgm:spPr/>
      <dgm:t>
        <a:bodyPr/>
        <a:lstStyle/>
        <a:p>
          <a:endParaRPr lang="en-US"/>
        </a:p>
      </dgm:t>
    </dgm:pt>
    <dgm:pt modelId="{8AA0A9B7-829E-48FF-83AD-359C8CCE288D}" type="pres">
      <dgm:prSet presAssocID="{9FC43D56-3D3C-4052-8764-4A6060588240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C585F8E1-F33A-40B4-B725-C4BE20201B25}" type="pres">
      <dgm:prSet presAssocID="{165EDECD-74B8-4E67-BEF3-32143460D44E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7000E3-D8E5-436E-BAFC-2599F3AAE215}" type="pres">
      <dgm:prSet presAssocID="{E093019E-C608-45FB-A3E3-447B65CEF1B8}" presName="sibTrans" presStyleLbl="sibTrans2D1" presStyleIdx="3" presStyleCnt="7"/>
      <dgm:spPr/>
      <dgm:t>
        <a:bodyPr/>
        <a:lstStyle/>
        <a:p>
          <a:endParaRPr lang="en-US"/>
        </a:p>
      </dgm:t>
    </dgm:pt>
    <dgm:pt modelId="{7109A813-1AEB-48B4-88C9-14E536252F2D}" type="pres">
      <dgm:prSet presAssocID="{E093019E-C608-45FB-A3E3-447B65CEF1B8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2F2BD01E-2F88-433B-A0B2-EB5E8D5B871B}" type="pres">
      <dgm:prSet presAssocID="{5C9E27AF-DFE4-4C78-8A75-6A04FD194B1D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1BE78C-B4F2-4D59-90B4-01E997FE8578}" type="pres">
      <dgm:prSet presAssocID="{3442788F-D2C9-485C-96DF-43B9B3998F62}" presName="sibTrans" presStyleLbl="sibTrans2D1" presStyleIdx="4" presStyleCnt="7"/>
      <dgm:spPr/>
      <dgm:t>
        <a:bodyPr/>
        <a:lstStyle/>
        <a:p>
          <a:endParaRPr lang="en-US"/>
        </a:p>
      </dgm:t>
    </dgm:pt>
    <dgm:pt modelId="{0E9CABDC-24A3-4BAC-BEB0-B35A4D958FAA}" type="pres">
      <dgm:prSet presAssocID="{3442788F-D2C9-485C-96DF-43B9B3998F62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C1FADC3A-CB15-41F3-8E08-0428283BB854}" type="pres">
      <dgm:prSet presAssocID="{CC05362C-0BB6-4822-BFB3-57537C349432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872763-1F4E-4F94-85DA-8D614015186C}" type="pres">
      <dgm:prSet presAssocID="{38365A62-F435-4D2F-9110-8BAE42DEE781}" presName="sibTrans" presStyleLbl="sibTrans2D1" presStyleIdx="5" presStyleCnt="7"/>
      <dgm:spPr/>
      <dgm:t>
        <a:bodyPr/>
        <a:lstStyle/>
        <a:p>
          <a:endParaRPr lang="en-US"/>
        </a:p>
      </dgm:t>
    </dgm:pt>
    <dgm:pt modelId="{4EF9D955-B8E9-449C-BD4E-2CF388B5DD63}" type="pres">
      <dgm:prSet presAssocID="{38365A62-F435-4D2F-9110-8BAE42DEE781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BFCDDE79-ABE4-4023-8B64-A3C88CF624D7}" type="pres">
      <dgm:prSet presAssocID="{EDA0DF90-8618-4AD0-A0B6-6AD302AF3201}" presName="node" presStyleLbl="node1" presStyleIdx="6" presStyleCnt="8" custLinFactNeighborX="43022" custLinFactNeighborY="99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B08A77-498C-4FE7-954A-2AFC7828CDA5}" type="pres">
      <dgm:prSet presAssocID="{6850F194-2424-4DE4-8CD0-D6810ECC3BD5}" presName="sibTrans" presStyleLbl="sibTrans2D1" presStyleIdx="6" presStyleCnt="7"/>
      <dgm:spPr/>
      <dgm:t>
        <a:bodyPr/>
        <a:lstStyle/>
        <a:p>
          <a:endParaRPr lang="en-US"/>
        </a:p>
      </dgm:t>
    </dgm:pt>
    <dgm:pt modelId="{DB682E39-84CD-4ACB-8122-952361B4D0D8}" type="pres">
      <dgm:prSet presAssocID="{6850F194-2424-4DE4-8CD0-D6810ECC3BD5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2B5B3F3D-4468-434E-ADB8-81E3034CA624}" type="pres">
      <dgm:prSet presAssocID="{A1E90D11-A163-437B-BD82-7C6F470795F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D10657-FB35-4654-A947-F11ED260AE42}" srcId="{3E3A1D23-91F1-44DE-99EF-F421590B20B8}" destId="{2DCD598E-DDCA-4A27-B839-B081D925D1EC}" srcOrd="2" destOrd="0" parTransId="{B11CB1CD-75F2-4579-8804-E225ED5A9E26}" sibTransId="{9FC43D56-3D3C-4052-8764-4A6060588240}"/>
    <dgm:cxn modelId="{150A8807-C2B9-4382-BAF8-2468DC162BEC}" type="presOf" srcId="{3442788F-D2C9-485C-96DF-43B9B3998F62}" destId="{7A1BE78C-B4F2-4D59-90B4-01E997FE8578}" srcOrd="0" destOrd="0" presId="urn:microsoft.com/office/officeart/2005/8/layout/process5"/>
    <dgm:cxn modelId="{B4157869-3722-4531-AE72-C6390CD838DB}" type="presOf" srcId="{9559AA44-3A53-49D7-8504-9E68E8F9A17D}" destId="{D2CF9223-F4F1-49C8-BC0A-A419BCF8485F}" srcOrd="1" destOrd="0" presId="urn:microsoft.com/office/officeart/2005/8/layout/process5"/>
    <dgm:cxn modelId="{00169234-0464-401D-853C-EEE3D7422941}" type="presOf" srcId="{CC05362C-0BB6-4822-BFB3-57537C349432}" destId="{C1FADC3A-CB15-41F3-8E08-0428283BB854}" srcOrd="0" destOrd="0" presId="urn:microsoft.com/office/officeart/2005/8/layout/process5"/>
    <dgm:cxn modelId="{20CB8CB9-BFB8-429D-8594-46F705E35C72}" type="presOf" srcId="{6850F194-2424-4DE4-8CD0-D6810ECC3BD5}" destId="{DB682E39-84CD-4ACB-8122-952361B4D0D8}" srcOrd="1" destOrd="0" presId="urn:microsoft.com/office/officeart/2005/8/layout/process5"/>
    <dgm:cxn modelId="{8D825239-7A94-445C-9362-4D8E0C161FE3}" type="presOf" srcId="{9559AA44-3A53-49D7-8504-9E68E8F9A17D}" destId="{D857B59C-3FE2-43FB-A7B3-67BFDBE70D37}" srcOrd="0" destOrd="0" presId="urn:microsoft.com/office/officeart/2005/8/layout/process5"/>
    <dgm:cxn modelId="{C47F6E4B-C637-41DD-89AF-2845177B8BEA}" type="presOf" srcId="{2DCD598E-DDCA-4A27-B839-B081D925D1EC}" destId="{4B4BD901-72F9-4439-B8B1-A68B2E60F4E9}" srcOrd="0" destOrd="0" presId="urn:microsoft.com/office/officeart/2005/8/layout/process5"/>
    <dgm:cxn modelId="{CD20C89E-58F2-482D-9DF6-EB1502E9C720}" srcId="{3E3A1D23-91F1-44DE-99EF-F421590B20B8}" destId="{165EDECD-74B8-4E67-BEF3-32143460D44E}" srcOrd="3" destOrd="0" parTransId="{E7EC647D-D3FA-4DCF-9B1E-2C2436A298F6}" sibTransId="{E093019E-C608-45FB-A3E3-447B65CEF1B8}"/>
    <dgm:cxn modelId="{E8865BCF-C631-4B69-850A-96B5C63CD265}" type="presOf" srcId="{0FBC6948-2455-4477-9CA8-EF55F7404C4A}" destId="{D4F62DFD-E1DD-4266-97D4-7EECB6E5DCFC}" srcOrd="0" destOrd="0" presId="urn:microsoft.com/office/officeart/2005/8/layout/process5"/>
    <dgm:cxn modelId="{9202AE25-F9B4-4243-ADA1-45FA9019111D}" srcId="{3E3A1D23-91F1-44DE-99EF-F421590B20B8}" destId="{CC05362C-0BB6-4822-BFB3-57537C349432}" srcOrd="5" destOrd="0" parTransId="{80BC3A48-4F70-45FD-B543-6887C9BB6C74}" sibTransId="{38365A62-F435-4D2F-9110-8BAE42DEE781}"/>
    <dgm:cxn modelId="{92FCE959-086D-4080-9D94-71521651E315}" srcId="{3E3A1D23-91F1-44DE-99EF-F421590B20B8}" destId="{EDA0DF90-8618-4AD0-A0B6-6AD302AF3201}" srcOrd="6" destOrd="0" parTransId="{EB15D7E5-44FC-4D39-A049-5C443EFC4A67}" sibTransId="{6850F194-2424-4DE4-8CD0-D6810ECC3BD5}"/>
    <dgm:cxn modelId="{88C152A8-275C-41FD-B63B-AE9DD9BF0D6E}" srcId="{3E3A1D23-91F1-44DE-99EF-F421590B20B8}" destId="{0FBC6948-2455-4477-9CA8-EF55F7404C4A}" srcOrd="1" destOrd="0" parTransId="{A7433CDE-FC59-468C-9320-197E12C440A1}" sibTransId="{0201BF8B-8885-497B-9E28-452936099D38}"/>
    <dgm:cxn modelId="{80ACCA97-DF64-4AF2-89EB-DE2FD11D1CA3}" type="presOf" srcId="{3442788F-D2C9-485C-96DF-43B9B3998F62}" destId="{0E9CABDC-24A3-4BAC-BEB0-B35A4D958FAA}" srcOrd="1" destOrd="0" presId="urn:microsoft.com/office/officeart/2005/8/layout/process5"/>
    <dgm:cxn modelId="{CB4FD170-D676-41C6-91F8-85FE4B3A99F8}" type="presOf" srcId="{38365A62-F435-4D2F-9110-8BAE42DEE781}" destId="{AF872763-1F4E-4F94-85DA-8D614015186C}" srcOrd="0" destOrd="0" presId="urn:microsoft.com/office/officeart/2005/8/layout/process5"/>
    <dgm:cxn modelId="{D717FC07-9ED7-4407-8E41-BE8FC230AC46}" srcId="{3E3A1D23-91F1-44DE-99EF-F421590B20B8}" destId="{A1E90D11-A163-437B-BD82-7C6F470795F6}" srcOrd="7" destOrd="0" parTransId="{B7BCA08F-97E1-4C45-808D-576C4617E42F}" sibTransId="{C91A4D26-B7FC-4BEB-A993-CF0841A38B02}"/>
    <dgm:cxn modelId="{1A923892-0208-4D66-80E9-C25FE923B70B}" srcId="{3E3A1D23-91F1-44DE-99EF-F421590B20B8}" destId="{79B89603-15F0-463C-BD5F-118CD8A13FA1}" srcOrd="0" destOrd="0" parTransId="{61EBB985-D249-450B-AC8A-BA90C08222B7}" sibTransId="{9559AA44-3A53-49D7-8504-9E68E8F9A17D}"/>
    <dgm:cxn modelId="{8DF4D6A7-EB0F-4175-B36C-836BA514A4F5}" type="presOf" srcId="{EDA0DF90-8618-4AD0-A0B6-6AD302AF3201}" destId="{BFCDDE79-ABE4-4023-8B64-A3C88CF624D7}" srcOrd="0" destOrd="0" presId="urn:microsoft.com/office/officeart/2005/8/layout/process5"/>
    <dgm:cxn modelId="{D7F82E6F-0F39-4CC8-A6B7-3F65701F2644}" type="presOf" srcId="{79B89603-15F0-463C-BD5F-118CD8A13FA1}" destId="{00B5473F-38CE-4246-8D0A-90DE7B2A6DB2}" srcOrd="0" destOrd="0" presId="urn:microsoft.com/office/officeart/2005/8/layout/process5"/>
    <dgm:cxn modelId="{289BDA5B-C1EE-461B-A345-CB14C9936491}" srcId="{3E3A1D23-91F1-44DE-99EF-F421590B20B8}" destId="{5C9E27AF-DFE4-4C78-8A75-6A04FD194B1D}" srcOrd="4" destOrd="0" parTransId="{6FB83C5B-4042-42C0-AE0A-8098CF21AAA2}" sibTransId="{3442788F-D2C9-485C-96DF-43B9B3998F62}"/>
    <dgm:cxn modelId="{81BB989D-C0BD-4FCF-BD16-A45F1C6FAF80}" type="presOf" srcId="{165EDECD-74B8-4E67-BEF3-32143460D44E}" destId="{C585F8E1-F33A-40B4-B725-C4BE20201B25}" srcOrd="0" destOrd="0" presId="urn:microsoft.com/office/officeart/2005/8/layout/process5"/>
    <dgm:cxn modelId="{416FA2C7-BA2A-445E-ACC3-587A8631BD37}" type="presOf" srcId="{9FC43D56-3D3C-4052-8764-4A6060588240}" destId="{1DF64056-6BF3-4D4F-AC6C-CB06518D8BD8}" srcOrd="0" destOrd="0" presId="urn:microsoft.com/office/officeart/2005/8/layout/process5"/>
    <dgm:cxn modelId="{CB1E209F-9C44-44F8-AA68-7E6403D22A2F}" type="presOf" srcId="{E093019E-C608-45FB-A3E3-447B65CEF1B8}" destId="{7109A813-1AEB-48B4-88C9-14E536252F2D}" srcOrd="1" destOrd="0" presId="urn:microsoft.com/office/officeart/2005/8/layout/process5"/>
    <dgm:cxn modelId="{9D0DD0D5-B599-46A6-98D9-7614C44770D0}" type="presOf" srcId="{38365A62-F435-4D2F-9110-8BAE42DEE781}" destId="{4EF9D955-B8E9-449C-BD4E-2CF388B5DD63}" srcOrd="1" destOrd="0" presId="urn:microsoft.com/office/officeart/2005/8/layout/process5"/>
    <dgm:cxn modelId="{5E2F8A69-BFBC-4A03-904B-799FA7B590C5}" type="presOf" srcId="{3E3A1D23-91F1-44DE-99EF-F421590B20B8}" destId="{0ABDCD51-8B4A-4D5F-AC69-9CA327EA8D4F}" srcOrd="0" destOrd="0" presId="urn:microsoft.com/office/officeart/2005/8/layout/process5"/>
    <dgm:cxn modelId="{7F7F784C-8B58-4869-A4E4-6FC98288A55A}" type="presOf" srcId="{A1E90D11-A163-437B-BD82-7C6F470795F6}" destId="{2B5B3F3D-4468-434E-ADB8-81E3034CA624}" srcOrd="0" destOrd="0" presId="urn:microsoft.com/office/officeart/2005/8/layout/process5"/>
    <dgm:cxn modelId="{43F3065A-3C53-4A55-B083-3DFCB7CCE95A}" type="presOf" srcId="{9FC43D56-3D3C-4052-8764-4A6060588240}" destId="{8AA0A9B7-829E-48FF-83AD-359C8CCE288D}" srcOrd="1" destOrd="0" presId="urn:microsoft.com/office/officeart/2005/8/layout/process5"/>
    <dgm:cxn modelId="{DD89554F-2E1F-41F0-8561-7515670EBCCB}" type="presOf" srcId="{6850F194-2424-4DE4-8CD0-D6810ECC3BD5}" destId="{88B08A77-498C-4FE7-954A-2AFC7828CDA5}" srcOrd="0" destOrd="0" presId="urn:microsoft.com/office/officeart/2005/8/layout/process5"/>
    <dgm:cxn modelId="{BCAD299D-7009-48F2-8E53-96719C470AAD}" type="presOf" srcId="{5C9E27AF-DFE4-4C78-8A75-6A04FD194B1D}" destId="{2F2BD01E-2F88-433B-A0B2-EB5E8D5B871B}" srcOrd="0" destOrd="0" presId="urn:microsoft.com/office/officeart/2005/8/layout/process5"/>
    <dgm:cxn modelId="{7187431B-89DA-4A53-B2B2-7ADEF204E55B}" type="presOf" srcId="{0201BF8B-8885-497B-9E28-452936099D38}" destId="{74231B5B-8C8B-4B41-863B-51C1A447494E}" srcOrd="0" destOrd="0" presId="urn:microsoft.com/office/officeart/2005/8/layout/process5"/>
    <dgm:cxn modelId="{C4DC1849-A5E7-48F9-B2CE-93A19D88DA44}" type="presOf" srcId="{0201BF8B-8885-497B-9E28-452936099D38}" destId="{14D54366-5A30-416D-9E0E-AD1638917015}" srcOrd="1" destOrd="0" presId="urn:microsoft.com/office/officeart/2005/8/layout/process5"/>
    <dgm:cxn modelId="{6193877D-7A08-41BE-A8B3-4E6DAD8B8943}" type="presOf" srcId="{E093019E-C608-45FB-A3E3-447B65CEF1B8}" destId="{E47000E3-D8E5-436E-BAFC-2599F3AAE215}" srcOrd="0" destOrd="0" presId="urn:microsoft.com/office/officeart/2005/8/layout/process5"/>
    <dgm:cxn modelId="{F6E5EF68-0467-42A0-8F7C-F10413DE601E}" type="presParOf" srcId="{0ABDCD51-8B4A-4D5F-AC69-9CA327EA8D4F}" destId="{00B5473F-38CE-4246-8D0A-90DE7B2A6DB2}" srcOrd="0" destOrd="0" presId="urn:microsoft.com/office/officeart/2005/8/layout/process5"/>
    <dgm:cxn modelId="{597BC366-774D-49F5-B68A-13615B95D103}" type="presParOf" srcId="{0ABDCD51-8B4A-4D5F-AC69-9CA327EA8D4F}" destId="{D857B59C-3FE2-43FB-A7B3-67BFDBE70D37}" srcOrd="1" destOrd="0" presId="urn:microsoft.com/office/officeart/2005/8/layout/process5"/>
    <dgm:cxn modelId="{718357C1-263B-4137-8DA7-201060EC07F1}" type="presParOf" srcId="{D857B59C-3FE2-43FB-A7B3-67BFDBE70D37}" destId="{D2CF9223-F4F1-49C8-BC0A-A419BCF8485F}" srcOrd="0" destOrd="0" presId="urn:microsoft.com/office/officeart/2005/8/layout/process5"/>
    <dgm:cxn modelId="{2CBBAE87-FB1B-49ED-81C6-10F0B48D6A09}" type="presParOf" srcId="{0ABDCD51-8B4A-4D5F-AC69-9CA327EA8D4F}" destId="{D4F62DFD-E1DD-4266-97D4-7EECB6E5DCFC}" srcOrd="2" destOrd="0" presId="urn:microsoft.com/office/officeart/2005/8/layout/process5"/>
    <dgm:cxn modelId="{26058408-3A9D-4B75-97A9-6F3112C8DCF3}" type="presParOf" srcId="{0ABDCD51-8B4A-4D5F-AC69-9CA327EA8D4F}" destId="{74231B5B-8C8B-4B41-863B-51C1A447494E}" srcOrd="3" destOrd="0" presId="urn:microsoft.com/office/officeart/2005/8/layout/process5"/>
    <dgm:cxn modelId="{C589155D-ECE4-4FEB-AE3F-173F31B98259}" type="presParOf" srcId="{74231B5B-8C8B-4B41-863B-51C1A447494E}" destId="{14D54366-5A30-416D-9E0E-AD1638917015}" srcOrd="0" destOrd="0" presId="urn:microsoft.com/office/officeart/2005/8/layout/process5"/>
    <dgm:cxn modelId="{1788C958-CEB0-4289-8D12-F4D8BCFB58A3}" type="presParOf" srcId="{0ABDCD51-8B4A-4D5F-AC69-9CA327EA8D4F}" destId="{4B4BD901-72F9-4439-B8B1-A68B2E60F4E9}" srcOrd="4" destOrd="0" presId="urn:microsoft.com/office/officeart/2005/8/layout/process5"/>
    <dgm:cxn modelId="{454A3E73-1668-41E4-86A9-660599CC2613}" type="presParOf" srcId="{0ABDCD51-8B4A-4D5F-AC69-9CA327EA8D4F}" destId="{1DF64056-6BF3-4D4F-AC6C-CB06518D8BD8}" srcOrd="5" destOrd="0" presId="urn:microsoft.com/office/officeart/2005/8/layout/process5"/>
    <dgm:cxn modelId="{FE7FAC13-65C2-41B7-B142-67D5ECF00FF9}" type="presParOf" srcId="{1DF64056-6BF3-4D4F-AC6C-CB06518D8BD8}" destId="{8AA0A9B7-829E-48FF-83AD-359C8CCE288D}" srcOrd="0" destOrd="0" presId="urn:microsoft.com/office/officeart/2005/8/layout/process5"/>
    <dgm:cxn modelId="{70757F5D-72AA-4115-8A11-7725211976B3}" type="presParOf" srcId="{0ABDCD51-8B4A-4D5F-AC69-9CA327EA8D4F}" destId="{C585F8E1-F33A-40B4-B725-C4BE20201B25}" srcOrd="6" destOrd="0" presId="urn:microsoft.com/office/officeart/2005/8/layout/process5"/>
    <dgm:cxn modelId="{2BB77FDE-7418-4FF2-800A-D314265F11FD}" type="presParOf" srcId="{0ABDCD51-8B4A-4D5F-AC69-9CA327EA8D4F}" destId="{E47000E3-D8E5-436E-BAFC-2599F3AAE215}" srcOrd="7" destOrd="0" presId="urn:microsoft.com/office/officeart/2005/8/layout/process5"/>
    <dgm:cxn modelId="{0AA55C9F-792E-4B82-8EAA-2062B7BF49D1}" type="presParOf" srcId="{E47000E3-D8E5-436E-BAFC-2599F3AAE215}" destId="{7109A813-1AEB-48B4-88C9-14E536252F2D}" srcOrd="0" destOrd="0" presId="urn:microsoft.com/office/officeart/2005/8/layout/process5"/>
    <dgm:cxn modelId="{B8C2C316-0F53-48A0-8229-BE686CBA4C0F}" type="presParOf" srcId="{0ABDCD51-8B4A-4D5F-AC69-9CA327EA8D4F}" destId="{2F2BD01E-2F88-433B-A0B2-EB5E8D5B871B}" srcOrd="8" destOrd="0" presId="urn:microsoft.com/office/officeart/2005/8/layout/process5"/>
    <dgm:cxn modelId="{76E330FE-6500-447D-905A-8B435C2AAA00}" type="presParOf" srcId="{0ABDCD51-8B4A-4D5F-AC69-9CA327EA8D4F}" destId="{7A1BE78C-B4F2-4D59-90B4-01E997FE8578}" srcOrd="9" destOrd="0" presId="urn:microsoft.com/office/officeart/2005/8/layout/process5"/>
    <dgm:cxn modelId="{4BB3E0C1-5CA8-4D56-B745-7F442B67ACAB}" type="presParOf" srcId="{7A1BE78C-B4F2-4D59-90B4-01E997FE8578}" destId="{0E9CABDC-24A3-4BAC-BEB0-B35A4D958FAA}" srcOrd="0" destOrd="0" presId="urn:microsoft.com/office/officeart/2005/8/layout/process5"/>
    <dgm:cxn modelId="{BAE1F937-F039-47F9-9DED-2C6AE4D7D23A}" type="presParOf" srcId="{0ABDCD51-8B4A-4D5F-AC69-9CA327EA8D4F}" destId="{C1FADC3A-CB15-41F3-8E08-0428283BB854}" srcOrd="10" destOrd="0" presId="urn:microsoft.com/office/officeart/2005/8/layout/process5"/>
    <dgm:cxn modelId="{D2969EE1-9391-42A7-A20F-0F34C036B392}" type="presParOf" srcId="{0ABDCD51-8B4A-4D5F-AC69-9CA327EA8D4F}" destId="{AF872763-1F4E-4F94-85DA-8D614015186C}" srcOrd="11" destOrd="0" presId="urn:microsoft.com/office/officeart/2005/8/layout/process5"/>
    <dgm:cxn modelId="{1D3CF859-8CB5-43BC-9BDF-558480118738}" type="presParOf" srcId="{AF872763-1F4E-4F94-85DA-8D614015186C}" destId="{4EF9D955-B8E9-449C-BD4E-2CF388B5DD63}" srcOrd="0" destOrd="0" presId="urn:microsoft.com/office/officeart/2005/8/layout/process5"/>
    <dgm:cxn modelId="{B84D366F-BEDE-4B25-A942-F8A29B310920}" type="presParOf" srcId="{0ABDCD51-8B4A-4D5F-AC69-9CA327EA8D4F}" destId="{BFCDDE79-ABE4-4023-8B64-A3C88CF624D7}" srcOrd="12" destOrd="0" presId="urn:microsoft.com/office/officeart/2005/8/layout/process5"/>
    <dgm:cxn modelId="{1482140C-4162-4074-9896-1CDDBD1696CE}" type="presParOf" srcId="{0ABDCD51-8B4A-4D5F-AC69-9CA327EA8D4F}" destId="{88B08A77-498C-4FE7-954A-2AFC7828CDA5}" srcOrd="13" destOrd="0" presId="urn:microsoft.com/office/officeart/2005/8/layout/process5"/>
    <dgm:cxn modelId="{E2A854FE-2CDE-4B1F-8470-676B109AE5AC}" type="presParOf" srcId="{88B08A77-498C-4FE7-954A-2AFC7828CDA5}" destId="{DB682E39-84CD-4ACB-8122-952361B4D0D8}" srcOrd="0" destOrd="0" presId="urn:microsoft.com/office/officeart/2005/8/layout/process5"/>
    <dgm:cxn modelId="{CD2047C4-D31A-4596-8E85-79FAEDBE342E}" type="presParOf" srcId="{0ABDCD51-8B4A-4D5F-AC69-9CA327EA8D4F}" destId="{2B5B3F3D-4468-434E-ADB8-81E3034CA624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0C4376-D6E8-4F6B-91AC-256DC4069152}">
      <dsp:nvSpPr>
        <dsp:cNvPr id="0" name=""/>
        <dsp:cNvSpPr/>
      </dsp:nvSpPr>
      <dsp:spPr>
        <a:xfrm>
          <a:off x="1210801" y="238462"/>
          <a:ext cx="2219939" cy="22199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Speech</a:t>
          </a:r>
        </a:p>
      </dsp:txBody>
      <dsp:txXfrm>
        <a:off x="1535904" y="563560"/>
        <a:ext cx="1569733" cy="1569711"/>
      </dsp:txXfrm>
    </dsp:sp>
    <dsp:sp modelId="{5984348B-A6D9-4170-AD05-D3CF003B8DB3}">
      <dsp:nvSpPr>
        <dsp:cNvPr id="0" name=""/>
        <dsp:cNvSpPr/>
      </dsp:nvSpPr>
      <dsp:spPr>
        <a:xfrm>
          <a:off x="1933944" y="1480555"/>
          <a:ext cx="2219939" cy="22199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Communication</a:t>
          </a:r>
        </a:p>
      </dsp:txBody>
      <dsp:txXfrm>
        <a:off x="2259047" y="1805653"/>
        <a:ext cx="1569733" cy="1569711"/>
      </dsp:txXfrm>
    </dsp:sp>
    <dsp:sp modelId="{B88D1C85-A0AB-404C-8F31-6C52BEAA332C}">
      <dsp:nvSpPr>
        <dsp:cNvPr id="0" name=""/>
        <dsp:cNvSpPr/>
      </dsp:nvSpPr>
      <dsp:spPr>
        <a:xfrm>
          <a:off x="2948812" y="232712"/>
          <a:ext cx="2219939" cy="22199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	Language</a:t>
          </a:r>
        </a:p>
      </dsp:txBody>
      <dsp:txXfrm>
        <a:off x="3273915" y="557810"/>
        <a:ext cx="1569733" cy="15697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5473F-38CE-4246-8D0A-90DE7B2A6DB2}">
      <dsp:nvSpPr>
        <dsp:cNvPr id="0" name=""/>
        <dsp:cNvSpPr/>
      </dsp:nvSpPr>
      <dsp:spPr>
        <a:xfrm>
          <a:off x="735410" y="1196"/>
          <a:ext cx="1700304" cy="1020182"/>
        </a:xfrm>
        <a:prstGeom prst="roundRect">
          <a:avLst>
            <a:gd name="adj" fmla="val 10000"/>
          </a:avLst>
        </a:prstGeom>
        <a:solidFill>
          <a:srgbClr val="C00000">
            <a:alpha val="49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Sender	</a:t>
          </a:r>
          <a:endParaRPr lang="en-US" sz="2500" kern="1200" dirty="0"/>
        </a:p>
      </dsp:txBody>
      <dsp:txXfrm>
        <a:off x="765290" y="31076"/>
        <a:ext cx="1640544" cy="960422"/>
      </dsp:txXfrm>
    </dsp:sp>
    <dsp:sp modelId="{D857B59C-3FE2-43FB-A7B3-67BFDBE70D37}">
      <dsp:nvSpPr>
        <dsp:cNvPr id="0" name=""/>
        <dsp:cNvSpPr/>
      </dsp:nvSpPr>
      <dsp:spPr>
        <a:xfrm rot="10800000">
          <a:off x="2404488" y="260574"/>
          <a:ext cx="12595" cy="5014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2408266" y="360859"/>
        <a:ext cx="8817" cy="300856"/>
      </dsp:txXfrm>
    </dsp:sp>
    <dsp:sp modelId="{D4F62DFD-E1DD-4266-97D4-7EECB6E5DCFC}">
      <dsp:nvSpPr>
        <dsp:cNvPr id="0" name=""/>
        <dsp:cNvSpPr/>
      </dsp:nvSpPr>
      <dsp:spPr>
        <a:xfrm>
          <a:off x="2384314" y="1196"/>
          <a:ext cx="1700304" cy="1020182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Encodes</a:t>
          </a:r>
          <a:endParaRPr lang="en-US" sz="2500" kern="1200" dirty="0"/>
        </a:p>
      </dsp:txBody>
      <dsp:txXfrm>
        <a:off x="2414194" y="31076"/>
        <a:ext cx="1640544" cy="960422"/>
      </dsp:txXfrm>
    </dsp:sp>
    <dsp:sp modelId="{74231B5B-8C8B-4B41-863B-51C1A447494E}">
      <dsp:nvSpPr>
        <dsp:cNvPr id="0" name=""/>
        <dsp:cNvSpPr/>
      </dsp:nvSpPr>
      <dsp:spPr>
        <a:xfrm>
          <a:off x="4234245" y="300450"/>
          <a:ext cx="360464" cy="4216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4234245" y="384785"/>
        <a:ext cx="252325" cy="253005"/>
      </dsp:txXfrm>
    </dsp:sp>
    <dsp:sp modelId="{4B4BD901-72F9-4439-B8B1-A68B2E60F4E9}">
      <dsp:nvSpPr>
        <dsp:cNvPr id="0" name=""/>
        <dsp:cNvSpPr/>
      </dsp:nvSpPr>
      <dsp:spPr>
        <a:xfrm>
          <a:off x="4764740" y="1196"/>
          <a:ext cx="1700304" cy="1020182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Channel</a:t>
          </a:r>
          <a:endParaRPr lang="en-US" sz="2500" kern="1200" dirty="0"/>
        </a:p>
      </dsp:txBody>
      <dsp:txXfrm>
        <a:off x="4794620" y="31076"/>
        <a:ext cx="1640544" cy="960422"/>
      </dsp:txXfrm>
    </dsp:sp>
    <dsp:sp modelId="{1DF64056-6BF3-4D4F-AC6C-CB06518D8BD8}">
      <dsp:nvSpPr>
        <dsp:cNvPr id="0" name=""/>
        <dsp:cNvSpPr/>
      </dsp:nvSpPr>
      <dsp:spPr>
        <a:xfrm>
          <a:off x="6614671" y="300450"/>
          <a:ext cx="360464" cy="421675"/>
        </a:xfrm>
        <a:prstGeom prst="rightArrow">
          <a:avLst>
            <a:gd name="adj1" fmla="val 60000"/>
            <a:gd name="adj2" fmla="val 50000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6614671" y="384785"/>
        <a:ext cx="252325" cy="253005"/>
      </dsp:txXfrm>
    </dsp:sp>
    <dsp:sp modelId="{C585F8E1-F33A-40B4-B725-C4BE20201B25}">
      <dsp:nvSpPr>
        <dsp:cNvPr id="0" name=""/>
        <dsp:cNvSpPr/>
      </dsp:nvSpPr>
      <dsp:spPr>
        <a:xfrm>
          <a:off x="7145166" y="1196"/>
          <a:ext cx="1700304" cy="1020182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Message</a:t>
          </a:r>
          <a:endParaRPr lang="en-US" sz="2500" kern="1200" dirty="0"/>
        </a:p>
      </dsp:txBody>
      <dsp:txXfrm>
        <a:off x="7175046" y="31076"/>
        <a:ext cx="1640544" cy="960422"/>
      </dsp:txXfrm>
    </dsp:sp>
    <dsp:sp modelId="{E47000E3-D8E5-436E-BAFC-2599F3AAE215}">
      <dsp:nvSpPr>
        <dsp:cNvPr id="0" name=""/>
        <dsp:cNvSpPr/>
      </dsp:nvSpPr>
      <dsp:spPr>
        <a:xfrm rot="5400000">
          <a:off x="7815086" y="1140400"/>
          <a:ext cx="360464" cy="421675"/>
        </a:xfrm>
        <a:prstGeom prst="rightArrow">
          <a:avLst>
            <a:gd name="adj1" fmla="val 60000"/>
            <a:gd name="adj2" fmla="val 50000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-5400000">
        <a:off x="7868816" y="1171006"/>
        <a:ext cx="253005" cy="252325"/>
      </dsp:txXfrm>
    </dsp:sp>
    <dsp:sp modelId="{2F2BD01E-2F88-433B-A0B2-EB5E8D5B871B}">
      <dsp:nvSpPr>
        <dsp:cNvPr id="0" name=""/>
        <dsp:cNvSpPr/>
      </dsp:nvSpPr>
      <dsp:spPr>
        <a:xfrm>
          <a:off x="7145166" y="1701500"/>
          <a:ext cx="1700304" cy="1020182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Channel</a:t>
          </a:r>
          <a:endParaRPr lang="en-US" sz="2500" kern="1200" dirty="0"/>
        </a:p>
      </dsp:txBody>
      <dsp:txXfrm>
        <a:off x="7175046" y="1731380"/>
        <a:ext cx="1640544" cy="960422"/>
      </dsp:txXfrm>
    </dsp:sp>
    <dsp:sp modelId="{7A1BE78C-B4F2-4D59-90B4-01E997FE8578}">
      <dsp:nvSpPr>
        <dsp:cNvPr id="0" name=""/>
        <dsp:cNvSpPr/>
      </dsp:nvSpPr>
      <dsp:spPr>
        <a:xfrm rot="10800000">
          <a:off x="6635075" y="2000754"/>
          <a:ext cx="360464" cy="421675"/>
        </a:xfrm>
        <a:prstGeom prst="rightArrow">
          <a:avLst>
            <a:gd name="adj1" fmla="val 60000"/>
            <a:gd name="adj2" fmla="val 50000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6743214" y="2085089"/>
        <a:ext cx="252325" cy="253005"/>
      </dsp:txXfrm>
    </dsp:sp>
    <dsp:sp modelId="{C1FADC3A-CB15-41F3-8E08-0428283BB854}">
      <dsp:nvSpPr>
        <dsp:cNvPr id="0" name=""/>
        <dsp:cNvSpPr/>
      </dsp:nvSpPr>
      <dsp:spPr>
        <a:xfrm>
          <a:off x="4764740" y="1701500"/>
          <a:ext cx="1700304" cy="1020182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Decodes</a:t>
          </a:r>
          <a:endParaRPr lang="en-US" sz="2500" kern="1200" dirty="0"/>
        </a:p>
      </dsp:txBody>
      <dsp:txXfrm>
        <a:off x="4794620" y="1731380"/>
        <a:ext cx="1640544" cy="960422"/>
      </dsp:txXfrm>
    </dsp:sp>
    <dsp:sp modelId="{AF872763-1F4E-4F94-85DA-8D614015186C}">
      <dsp:nvSpPr>
        <dsp:cNvPr id="0" name=""/>
        <dsp:cNvSpPr/>
      </dsp:nvSpPr>
      <dsp:spPr>
        <a:xfrm rot="21597505">
          <a:off x="4776045" y="2001353"/>
          <a:ext cx="27233" cy="421675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4776045" y="2085691"/>
        <a:ext cx="19063" cy="253005"/>
      </dsp:txXfrm>
    </dsp:sp>
    <dsp:sp modelId="{BFCDDE79-ABE4-4023-8B64-A3C88CF624D7}">
      <dsp:nvSpPr>
        <dsp:cNvPr id="0" name=""/>
        <dsp:cNvSpPr/>
      </dsp:nvSpPr>
      <dsp:spPr>
        <a:xfrm>
          <a:off x="3115819" y="1702697"/>
          <a:ext cx="1700304" cy="1020182"/>
        </a:xfrm>
        <a:prstGeom prst="roundRect">
          <a:avLst>
            <a:gd name="adj" fmla="val 10000"/>
          </a:avLst>
        </a:prstGeom>
        <a:solidFill>
          <a:srgbClr val="00B050">
            <a:alpha val="62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Receiver</a:t>
          </a:r>
          <a:endParaRPr lang="en-US" sz="2500" kern="1200" dirty="0"/>
        </a:p>
      </dsp:txBody>
      <dsp:txXfrm>
        <a:off x="3145699" y="1732577"/>
        <a:ext cx="1640544" cy="960422"/>
      </dsp:txXfrm>
    </dsp:sp>
    <dsp:sp modelId="{88B08A77-498C-4FE7-954A-2AFC7828CDA5}">
      <dsp:nvSpPr>
        <dsp:cNvPr id="0" name=""/>
        <dsp:cNvSpPr/>
      </dsp:nvSpPr>
      <dsp:spPr>
        <a:xfrm rot="10801322">
          <a:off x="2057099" y="2001360"/>
          <a:ext cx="748162" cy="42167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2183601" y="2085719"/>
        <a:ext cx="621660" cy="253005"/>
      </dsp:txXfrm>
    </dsp:sp>
    <dsp:sp modelId="{2B5B3F3D-4468-434E-ADB8-81E3034CA624}">
      <dsp:nvSpPr>
        <dsp:cNvPr id="0" name=""/>
        <dsp:cNvSpPr/>
      </dsp:nvSpPr>
      <dsp:spPr>
        <a:xfrm>
          <a:off x="3888" y="1701500"/>
          <a:ext cx="1700304" cy="1020182"/>
        </a:xfrm>
        <a:prstGeom prst="roundRect">
          <a:avLst>
            <a:gd name="adj" fmla="val 10000"/>
          </a:avLst>
        </a:prstGeom>
        <a:solidFill>
          <a:srgbClr val="002060">
            <a:alpha val="62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Feedback</a:t>
          </a:r>
          <a:endParaRPr lang="en-US" sz="2500" kern="1200" dirty="0"/>
        </a:p>
      </dsp:txBody>
      <dsp:txXfrm>
        <a:off x="33768" y="1731380"/>
        <a:ext cx="1640544" cy="9604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252290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sexlocaloffer.org.uk/wp-content/uploads/2015/08/Learning-to-talk-Talking-to-learn.pdf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" name="Google Shape;3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550076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https://www.essexlocaloffer.org.uk/wp-content/uploads/2015/08/Learning-to-talk-Talking-to-learn.pdf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1177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7" name="Google Shape;3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2172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23778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937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+mn-lt"/>
                <a:cs typeface="Arial" pitchFamily="34" charset="0"/>
              </a:rPr>
              <a:t>Supporting notes: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latin typeface="+mn-lt"/>
              <a:cs typeface="Arial" pitchFamily="34" charset="0"/>
            </a:endParaRPr>
          </a:p>
          <a:p>
            <a:pPr marL="363750" indent="-363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latin typeface="+mn-lt"/>
                <a:cs typeface="Arial" pitchFamily="34" charset="0"/>
              </a:rPr>
              <a:t>‘tat’ for cat could also be language as it is conveying meaning </a:t>
            </a:r>
          </a:p>
          <a:p>
            <a:pPr marL="363750" indent="-3637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 smtClean="0">
              <a:latin typeface="+mn-lt"/>
              <a:cs typeface="Arial" pitchFamily="34" charset="0"/>
            </a:endParaRPr>
          </a:p>
          <a:p>
            <a:pPr marL="363750" indent="-363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latin typeface="+mn-lt"/>
                <a:cs typeface="Arial" pitchFamily="34" charset="0"/>
              </a:rPr>
              <a:t>‘s’ for spider is to show the importance of speech and speech sounds for phonic development</a:t>
            </a:r>
          </a:p>
          <a:p>
            <a:pPr marL="363750" indent="-3637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 smtClean="0">
              <a:latin typeface="+mn-lt"/>
              <a:cs typeface="Arial" pitchFamily="34" charset="0"/>
            </a:endParaRPr>
          </a:p>
          <a:p>
            <a:pPr marL="363750" indent="-363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latin typeface="+mn-lt"/>
                <a:cs typeface="Arial" pitchFamily="34" charset="0"/>
              </a:rPr>
              <a:t>A number of the language examples demonstrate the clear overlap with communication – expressing wants or needs; sharing information</a:t>
            </a:r>
          </a:p>
          <a:p>
            <a:pPr marL="363750" indent="-363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latin typeface="+mn-lt"/>
              <a:cs typeface="Arial" pitchFamily="34" charset="0"/>
            </a:endParaRPr>
          </a:p>
          <a:p>
            <a:pPr marL="363750" indent="-363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latin typeface="+mn-lt"/>
                <a:cs typeface="Arial" pitchFamily="34" charset="0"/>
              </a:rPr>
              <a:t>Learners could also sub-divide the language column into understanding and talking and discuss which might involve understanding as well as talking.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75780" name="Slide Number Placeholder 5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26AA26F-68C4-4ADF-91EC-FB80FBE43C43}" type="slidenum">
              <a:rPr lang="en-GB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7671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206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6840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GB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Wood, D. and Wood, H., 1997. Communicating with children who are deaf: Pitfalls and possibilities. </a:t>
            </a:r>
            <a:r>
              <a:rPr lang="en-GB" i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Language, Speech, and Hearing Services in Schools</a:t>
            </a:r>
            <a:r>
              <a:rPr lang="en-GB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 </a:t>
            </a:r>
            <a:r>
              <a:rPr lang="en-GB" i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28</a:t>
            </a:r>
            <a:r>
              <a:rPr lang="en-GB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(4), pp.348-354.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198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2923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5"/>
          <p:cNvSpPr txBox="1">
            <a:spLocks noGrp="1"/>
          </p:cNvSpPr>
          <p:nvPr>
            <p:ph type="subTitle" idx="1"/>
          </p:nvPr>
        </p:nvSpPr>
        <p:spPr>
          <a:xfrm>
            <a:off x="327526" y="4685632"/>
            <a:ext cx="4244474" cy="1247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200"/>
              <a:buNone/>
              <a:defRPr>
                <a:solidFill>
                  <a:srgbClr val="206EB5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ctrTitle"/>
          </p:nvPr>
        </p:nvSpPr>
        <p:spPr>
          <a:xfrm>
            <a:off x="327526" y="2710281"/>
            <a:ext cx="4244474" cy="1888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33026"/>
              </a:buClr>
              <a:buSzPts val="4000"/>
              <a:buFont typeface="Calibri"/>
              <a:buNone/>
              <a:defRPr b="1">
                <a:solidFill>
                  <a:srgbClr val="C330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pic>
        <p:nvPicPr>
          <p:cNvPr id="11" name="Google Shape;1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5953" y="148849"/>
            <a:ext cx="2353093" cy="23530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6"/>
          <p:cNvSpPr/>
          <p:nvPr/>
        </p:nvSpPr>
        <p:spPr>
          <a:xfrm>
            <a:off x="0" y="0"/>
            <a:ext cx="9113644" cy="1300163"/>
          </a:xfrm>
          <a:prstGeom prst="rect">
            <a:avLst/>
          </a:prstGeom>
          <a:solidFill>
            <a:srgbClr val="206EB5"/>
          </a:solidFill>
          <a:ln w="9525" cap="flat" cmpd="sng">
            <a:solidFill>
              <a:srgbClr val="206EB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6"/>
          <p:cNvSpPr txBox="1">
            <a:spLocks noGrp="1"/>
          </p:cNvSpPr>
          <p:nvPr>
            <p:ph type="title"/>
          </p:nvPr>
        </p:nvSpPr>
        <p:spPr>
          <a:xfrm>
            <a:off x="-50006" y="0"/>
            <a:ext cx="9110749" cy="1300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sz="40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body" idx="1"/>
          </p:nvPr>
        </p:nvSpPr>
        <p:spPr>
          <a:xfrm>
            <a:off x="457200" y="1828800"/>
            <a:ext cx="8229600" cy="3999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C33026"/>
              </a:buClr>
              <a:buSzPts val="3200"/>
              <a:buChar char="•"/>
              <a:defRPr b="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SzPts val="2800"/>
              <a:buChar char="–"/>
              <a:defRPr b="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004987"/>
              </a:buClr>
              <a:buSzPts val="24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Google Shape;16;p16"/>
          <p:cNvSpPr txBox="1"/>
          <p:nvPr/>
        </p:nvSpPr>
        <p:spPr>
          <a:xfrm>
            <a:off x="8686799" y="109454"/>
            <a:ext cx="3739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144246" y="5828632"/>
            <a:ext cx="969398" cy="9693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39750" y="5229225"/>
            <a:ext cx="6553200" cy="1016000"/>
          </a:xfrm>
          <a:custGeom>
            <a:avLst/>
            <a:gdLst/>
            <a:ahLst/>
            <a:cxnLst/>
            <a:rect l="l" t="t" r="r" b="b"/>
            <a:pathLst>
              <a:path w="6553200" h="1016000">
                <a:moveTo>
                  <a:pt x="0" y="1016000"/>
                </a:moveTo>
                <a:lnTo>
                  <a:pt x="6553200" y="1016000"/>
                </a:lnTo>
                <a:lnTo>
                  <a:pt x="6553200" y="0"/>
                </a:lnTo>
                <a:lnTo>
                  <a:pt x="0" y="0"/>
                </a:lnTo>
                <a:lnTo>
                  <a:pt x="0" y="10160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080250" y="5229225"/>
            <a:ext cx="711200" cy="1008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073900" y="5222875"/>
            <a:ext cx="723900" cy="1021080"/>
          </a:xfrm>
          <a:custGeom>
            <a:avLst/>
            <a:gdLst/>
            <a:ahLst/>
            <a:cxnLst/>
            <a:rect l="l" t="t" r="r" b="b"/>
            <a:pathLst>
              <a:path w="723900" h="1021079">
                <a:moveTo>
                  <a:pt x="0" y="1020762"/>
                </a:moveTo>
                <a:lnTo>
                  <a:pt x="723900" y="1020762"/>
                </a:lnTo>
                <a:lnTo>
                  <a:pt x="723900" y="0"/>
                </a:lnTo>
                <a:lnTo>
                  <a:pt x="0" y="0"/>
                </a:lnTo>
                <a:lnTo>
                  <a:pt x="0" y="1020762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84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78799" cy="861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  <a:defRPr sz="40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457200" y="13814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C33026"/>
              </a:buClr>
              <a:buSzPts val="3200"/>
              <a:buFont typeface="Arial"/>
              <a:buChar char="•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009DDC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004987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4pncFAAyEt8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s://youtu.be/4pncFAAyEt8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ssexlocaloffer.org.uk/wp-content/uploads/2015/08/Learning-to-talk-Talking-to-learn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communicationtrust.org.uk/media/2147/all_together_now_-_section_2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Mw_JKBHWoY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Mw_JKBHWoY" TargetMode="Externa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ican.org.uk/i-cans-talking-point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can.org.uk/i-cans-talking-point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Yn8j4XRxSck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Yn8j4XRxSck" TargetMode="Externa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can.org.uk/i-cans-talking-point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"/>
          <p:cNvSpPr txBox="1">
            <a:spLocks noGrp="1"/>
          </p:cNvSpPr>
          <p:nvPr>
            <p:ph type="subTitle" idx="1"/>
          </p:nvPr>
        </p:nvSpPr>
        <p:spPr>
          <a:xfrm>
            <a:off x="3733480" y="3558778"/>
            <a:ext cx="3536576" cy="997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GB" dirty="0" smtClean="0"/>
              <a:t>E.A. Draffan</a:t>
            </a:r>
            <a:endParaRPr dirty="0"/>
          </a:p>
        </p:txBody>
      </p:sp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1193006" y="2458890"/>
            <a:ext cx="6807994" cy="977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b" anchorCtr="0">
            <a:noAutofit/>
          </a:bodyPr>
          <a:lstStyle/>
          <a:p>
            <a:pPr lvl="0" algn="ctr"/>
            <a:r>
              <a:rPr lang="en-GB" dirty="0"/>
              <a:t>Understanding Communication </a:t>
            </a:r>
            <a:endParaRPr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74" y="2936080"/>
            <a:ext cx="3779045" cy="3779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the cycle can breakdown…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080" y="4348480"/>
            <a:ext cx="8280400" cy="2672080"/>
          </a:xfrm>
        </p:spPr>
        <p:txBody>
          <a:bodyPr>
            <a:normAutofit fontScale="85000" lnSpcReduction="20000"/>
          </a:bodyPr>
          <a:lstStyle/>
          <a:p>
            <a:pPr marL="25400" indent="0">
              <a:buNone/>
            </a:pPr>
            <a:r>
              <a:rPr lang="en-GB" sz="4100" dirty="0" smtClean="0"/>
              <a:t>Communication can break down – </a:t>
            </a:r>
            <a:r>
              <a:rPr lang="en-GB" sz="4100" dirty="0" smtClean="0">
                <a:solidFill>
                  <a:srgbClr val="C00000"/>
                </a:solidFill>
              </a:rPr>
              <a:t>Discuss the type of interruptions that might happen at each stage and provide strategies to overcome them </a:t>
            </a:r>
          </a:p>
          <a:p>
            <a:pPr marL="25400" indent="0">
              <a:buNone/>
            </a:pPr>
            <a:r>
              <a:rPr lang="en-GB" b="1" dirty="0" smtClean="0"/>
              <a:t> </a:t>
            </a:r>
            <a:r>
              <a:rPr lang="en-GB" sz="2200" dirty="0" smtClean="0"/>
              <a:t>(Adapted from Adler</a:t>
            </a:r>
            <a:r>
              <a:rPr lang="en-GB" sz="2200" dirty="0"/>
              <a:t>, R., &amp; Towne, N. (1978). Looking out/looking in (2nd ed.). New York: Holt, Rinehart and </a:t>
            </a:r>
            <a:r>
              <a:rPr lang="en-GB" sz="2200" dirty="0" smtClean="0"/>
              <a:t>Winston.)</a:t>
            </a:r>
            <a:endParaRPr lang="en-GB" sz="22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81574923"/>
              </p:ext>
            </p:extLst>
          </p:nvPr>
        </p:nvGraphicFramePr>
        <p:xfrm>
          <a:off x="132080" y="1391920"/>
          <a:ext cx="8849360" cy="2722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Up Arrow 4"/>
          <p:cNvSpPr/>
          <p:nvPr/>
        </p:nvSpPr>
        <p:spPr>
          <a:xfrm>
            <a:off x="314960" y="2367280"/>
            <a:ext cx="396240" cy="5486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42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This may seem obvious </a:t>
            </a:r>
            <a:r>
              <a:rPr lang="en-GB" dirty="0"/>
              <a:t>but…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Look</a:t>
            </a:r>
            <a:r>
              <a:rPr lang="en-GB" dirty="0"/>
              <a:t>, </a:t>
            </a:r>
            <a:r>
              <a:rPr lang="en-GB" dirty="0" smtClean="0"/>
              <a:t>Listen </a:t>
            </a:r>
            <a:r>
              <a:rPr lang="en-GB" dirty="0"/>
              <a:t>and </a:t>
            </a:r>
            <a:r>
              <a:rPr lang="en-GB" dirty="0" smtClean="0"/>
              <a:t>Note!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160"/>
            <a:ext cx="8229600" cy="521208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Model </a:t>
            </a:r>
            <a:r>
              <a:rPr lang="en-GB" dirty="0"/>
              <a:t>good listening skills </a:t>
            </a:r>
            <a:endParaRPr lang="en-GB" dirty="0" smtClean="0"/>
          </a:p>
          <a:p>
            <a:r>
              <a:rPr lang="en-GB" dirty="0"/>
              <a:t>Look at the children who are talking to </a:t>
            </a:r>
            <a:r>
              <a:rPr lang="en-GB" dirty="0" smtClean="0"/>
              <a:t>you</a:t>
            </a:r>
          </a:p>
          <a:p>
            <a:r>
              <a:rPr lang="en-GB" dirty="0" smtClean="0"/>
              <a:t>Actively listen, watch and interpret what </a:t>
            </a:r>
            <a:r>
              <a:rPr lang="en-GB" dirty="0"/>
              <a:t>they have to </a:t>
            </a:r>
            <a:r>
              <a:rPr lang="en-GB" dirty="0" smtClean="0"/>
              <a:t>say/gesture or draw etc. </a:t>
            </a:r>
          </a:p>
          <a:p>
            <a:pPr marL="25400" indent="0">
              <a:buNone/>
            </a:pPr>
            <a:r>
              <a:rPr lang="en-GB" dirty="0" smtClean="0"/>
              <a:t>When wishing to gain their attention…</a:t>
            </a:r>
          </a:p>
          <a:p>
            <a:r>
              <a:rPr lang="en-GB" dirty="0"/>
              <a:t>Try to avoid the </a:t>
            </a:r>
            <a:r>
              <a:rPr lang="en-GB" dirty="0" smtClean="0"/>
              <a:t>light </a:t>
            </a:r>
            <a:r>
              <a:rPr lang="en-GB" dirty="0"/>
              <a:t>being behind you </a:t>
            </a:r>
          </a:p>
          <a:p>
            <a:r>
              <a:rPr lang="en-GB" dirty="0" smtClean="0"/>
              <a:t>Use pictures and gesture to help when you say  “</a:t>
            </a:r>
            <a:r>
              <a:rPr lang="en-GB" dirty="0" err="1" smtClean="0"/>
              <a:t>sshh</a:t>
            </a:r>
            <a:r>
              <a:rPr lang="en-GB" dirty="0" smtClean="0"/>
              <a:t>’ or ‘listen’</a:t>
            </a:r>
          </a:p>
          <a:p>
            <a:r>
              <a:rPr lang="en-GB" dirty="0" smtClean="0"/>
              <a:t>Say a name first rather than “your turn now Anna”!</a:t>
            </a:r>
          </a:p>
          <a:p>
            <a:r>
              <a:rPr lang="en-GB" dirty="0" smtClean="0"/>
              <a:t>Respond with encouragement when they have shown they are attending…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138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Making conversation and storytelling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00163"/>
            <a:ext cx="8229600" cy="5395277"/>
          </a:xfrm>
        </p:spPr>
        <p:txBody>
          <a:bodyPr>
            <a:normAutofit/>
          </a:bodyPr>
          <a:lstStyle/>
          <a:p>
            <a:pPr marL="25400" indent="0">
              <a:buNone/>
            </a:pPr>
            <a:r>
              <a:rPr lang="en-GB" dirty="0"/>
              <a:t>Even the most ordinary events can be made more exciting and </a:t>
            </a:r>
            <a:r>
              <a:rPr lang="en-GB" dirty="0" smtClean="0"/>
              <a:t>interesting. Think </a:t>
            </a:r>
            <a:r>
              <a:rPr lang="en-GB" dirty="0"/>
              <a:t>about: </a:t>
            </a:r>
            <a:endParaRPr lang="en-GB" dirty="0" smtClean="0"/>
          </a:p>
          <a:p>
            <a:r>
              <a:rPr lang="en-GB" dirty="0"/>
              <a:t>G</a:t>
            </a:r>
            <a:r>
              <a:rPr lang="en-GB" dirty="0" smtClean="0"/>
              <a:t>oing </a:t>
            </a:r>
            <a:r>
              <a:rPr lang="en-GB" dirty="0"/>
              <a:t>to the toilet – guessing how many </a:t>
            </a:r>
            <a:r>
              <a:rPr lang="en-GB" dirty="0" smtClean="0"/>
              <a:t>strides it takes you or the number of people you will meet on the way.</a:t>
            </a:r>
          </a:p>
          <a:p>
            <a:r>
              <a:rPr lang="en-GB" dirty="0" smtClean="0"/>
              <a:t>Getting </a:t>
            </a:r>
            <a:r>
              <a:rPr lang="en-GB" dirty="0"/>
              <a:t>ready </a:t>
            </a:r>
            <a:r>
              <a:rPr lang="en-GB" dirty="0" smtClean="0"/>
              <a:t>for the next class or going home – </a:t>
            </a:r>
            <a:r>
              <a:rPr lang="en-GB" dirty="0"/>
              <a:t>making up a story which has ‘and then’ after each ‘event’ until the ending: “and then </a:t>
            </a:r>
            <a:r>
              <a:rPr lang="en-GB" dirty="0" smtClean="0"/>
              <a:t>you </a:t>
            </a:r>
            <a:r>
              <a:rPr lang="en-GB" dirty="0"/>
              <a:t>will be back at home”.</a:t>
            </a:r>
          </a:p>
        </p:txBody>
      </p:sp>
    </p:spTree>
    <p:extLst>
      <p:ext uri="{BB962C8B-B14F-4D97-AF65-F5344CB8AC3E}">
        <p14:creationId xmlns:p14="http://schemas.microsoft.com/office/powerpoint/2010/main" val="180656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Sensory Storytelling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589270"/>
            <a:ext cx="8229600" cy="1146810"/>
          </a:xfrm>
        </p:spPr>
        <p:txBody>
          <a:bodyPr>
            <a:normAutofit/>
          </a:bodyPr>
          <a:lstStyle/>
          <a:p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youtu.be/4pncFAAyEt8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4pncFAAyEt8"/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968586" y="1402080"/>
            <a:ext cx="7443894" cy="4187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53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0712" y="2837227"/>
            <a:ext cx="1082675" cy="1256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9690">
              <a:lnSpc>
                <a:spcPct val="100000"/>
              </a:lnSpc>
            </a:pPr>
            <a:r>
              <a:rPr sz="4400" dirty="0">
                <a:latin typeface="Arial"/>
                <a:cs typeface="Arial"/>
              </a:rPr>
              <a:t>Top</a:t>
            </a:r>
            <a:endParaRPr sz="4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4400" dirty="0">
                <a:latin typeface="Arial"/>
                <a:cs typeface="Arial"/>
              </a:rPr>
              <a:t>Tips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3600" y="0"/>
            <a:ext cx="8024702" cy="68575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033751" y="0"/>
            <a:ext cx="3394552" cy="89762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GB" dirty="0" smtClean="0"/>
              <a:t>Sample </a:t>
            </a:r>
            <a:r>
              <a:rPr lang="en-GB" dirty="0" smtClean="0"/>
              <a:t>Poster</a:t>
            </a:r>
            <a:br>
              <a:rPr lang="en-GB" dirty="0" smtClean="0"/>
            </a:br>
            <a:r>
              <a:rPr lang="en-GB" sz="2000" dirty="0" smtClean="0">
                <a:hlinkClick r:id="rId4"/>
              </a:rPr>
              <a:t>Available at Essex local offer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404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>
            <a:spLocks noGrp="1"/>
          </p:cNvSpPr>
          <p:nvPr>
            <p:ph type="title"/>
          </p:nvPr>
        </p:nvSpPr>
        <p:spPr>
          <a:xfrm>
            <a:off x="728543" y="93749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GB" dirty="0"/>
              <a:t>What we will cover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457032"/>
          </a:xfrm>
        </p:spPr>
        <p:txBody>
          <a:bodyPr>
            <a:normAutofit/>
          </a:bodyPr>
          <a:lstStyle/>
          <a:p>
            <a:r>
              <a:rPr lang="en-GB" dirty="0" smtClean="0"/>
              <a:t>Speech</a:t>
            </a:r>
            <a:r>
              <a:rPr lang="en-GB" dirty="0"/>
              <a:t>, language and communication? </a:t>
            </a:r>
            <a:r>
              <a:rPr lang="en-GB" dirty="0" smtClean="0"/>
              <a:t>Exploring the differences </a:t>
            </a:r>
            <a:endParaRPr lang="en-GB" dirty="0"/>
          </a:p>
          <a:p>
            <a:r>
              <a:rPr lang="en-GB" dirty="0" smtClean="0"/>
              <a:t>Early communication tips</a:t>
            </a:r>
          </a:p>
          <a:p>
            <a:r>
              <a:rPr lang="en-GB" dirty="0" smtClean="0"/>
              <a:t>Listening Skills</a:t>
            </a:r>
          </a:p>
          <a:p>
            <a:r>
              <a:rPr lang="en-GB" dirty="0" smtClean="0"/>
              <a:t>Sharing how communication can be encouraged at a young age.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350044" y="139854"/>
            <a:ext cx="8436769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GB" dirty="0" smtClean="0"/>
              <a:t>Speech, Language and Communication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85737" y="1607344"/>
            <a:ext cx="8229600" cy="5314950"/>
          </a:xfrm>
        </p:spPr>
        <p:txBody>
          <a:bodyPr>
            <a:normAutofit fontScale="92500"/>
          </a:bodyPr>
          <a:lstStyle/>
          <a:p>
            <a:r>
              <a:rPr lang="en-GB" b="1" dirty="0"/>
              <a:t>Speech</a:t>
            </a:r>
            <a:r>
              <a:rPr lang="en-GB" dirty="0"/>
              <a:t> refers to the </a:t>
            </a:r>
            <a:r>
              <a:rPr lang="en-GB" dirty="0" smtClean="0"/>
              <a:t>sound </a:t>
            </a:r>
            <a:r>
              <a:rPr lang="en-GB" dirty="0"/>
              <a:t>of spoken language. </a:t>
            </a:r>
            <a:endParaRPr lang="en-GB" dirty="0" smtClean="0"/>
          </a:p>
          <a:p>
            <a:r>
              <a:rPr lang="en-GB" b="1" dirty="0" smtClean="0"/>
              <a:t>Language</a:t>
            </a:r>
            <a:r>
              <a:rPr lang="en-GB" dirty="0"/>
              <a:t> refers to a whole system of words and symbols—written, spoken or expressed with gestures and body </a:t>
            </a:r>
            <a:r>
              <a:rPr lang="en-GB" b="1" dirty="0"/>
              <a:t>language</a:t>
            </a:r>
            <a:r>
              <a:rPr lang="en-GB" dirty="0"/>
              <a:t>—that is used to </a:t>
            </a:r>
            <a:r>
              <a:rPr lang="en-GB" b="1" dirty="0"/>
              <a:t>communicate</a:t>
            </a:r>
            <a:r>
              <a:rPr lang="en-GB" dirty="0"/>
              <a:t> meaning. </a:t>
            </a:r>
          </a:p>
          <a:p>
            <a:r>
              <a:rPr lang="en-GB" b="1" dirty="0"/>
              <a:t>Communication </a:t>
            </a:r>
            <a:r>
              <a:rPr lang="en-GB" dirty="0" smtClean="0"/>
              <a:t>“is </a:t>
            </a:r>
            <a:r>
              <a:rPr lang="en-GB" dirty="0"/>
              <a:t>fundamental to children’s development; </a:t>
            </a:r>
            <a:r>
              <a:rPr lang="en-GB" b="1" dirty="0"/>
              <a:t>children need to </a:t>
            </a:r>
            <a:r>
              <a:rPr lang="en-GB" b="1" dirty="0" smtClean="0"/>
              <a:t>be able </a:t>
            </a:r>
            <a:r>
              <a:rPr lang="en-GB" b="1" dirty="0"/>
              <a:t>to understand and be understood</a:t>
            </a:r>
            <a:r>
              <a:rPr lang="en-GB" dirty="0"/>
              <a:t>. Communication is the foundation </a:t>
            </a:r>
            <a:r>
              <a:rPr lang="en-GB" dirty="0" smtClean="0"/>
              <a:t>of relationships </a:t>
            </a:r>
            <a:r>
              <a:rPr lang="en-GB" dirty="0"/>
              <a:t>and is essential for learning, play and social interaction</a:t>
            </a:r>
            <a:r>
              <a:rPr lang="en-GB" dirty="0" smtClean="0"/>
              <a:t>.” </a:t>
            </a:r>
          </a:p>
          <a:p>
            <a:pPr marL="25400" indent="0">
              <a:buNone/>
            </a:pPr>
            <a:r>
              <a:rPr lang="en-GB" sz="1500" dirty="0">
                <a:hlinkClick r:id="rId3"/>
              </a:rPr>
              <a:t>https://www.thecommunicationtrust.org.uk/media/2147/all_together_now_-_section_2.pdf</a:t>
            </a:r>
            <a:endParaRPr lang="en-GB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really counts as Communication?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7225" y="5936457"/>
            <a:ext cx="8229600" cy="735138"/>
          </a:xfrm>
        </p:spPr>
        <p:txBody>
          <a:bodyPr/>
          <a:lstStyle/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youtu.be/KMw_JKBHWoY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KMw_JKBHWoY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23901" y="1300163"/>
            <a:ext cx="7269955" cy="463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88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88850551"/>
              </p:ext>
            </p:extLst>
          </p:nvPr>
        </p:nvGraphicFramePr>
        <p:xfrm>
          <a:off x="4257674" y="1500186"/>
          <a:ext cx="6086477" cy="3700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Activity – sorting cards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407319"/>
            <a:ext cx="6029326" cy="5236369"/>
          </a:xfrm>
        </p:spPr>
        <p:txBody>
          <a:bodyPr>
            <a:normAutofit/>
          </a:bodyPr>
          <a:lstStyle/>
          <a:p>
            <a:r>
              <a:rPr lang="en-GB" dirty="0" smtClean="0"/>
              <a:t>There are a selection of cards on your table.</a:t>
            </a:r>
          </a:p>
          <a:p>
            <a:r>
              <a:rPr lang="en-GB" dirty="0" smtClean="0"/>
              <a:t>Divide them into piles that represent examples of speech, language and communication placing them in the areas on the VENN diagram. </a:t>
            </a:r>
          </a:p>
          <a:p>
            <a:r>
              <a:rPr lang="en-GB" dirty="0" smtClean="0"/>
              <a:t>You may find overlaps and you may not agree where a card should be placed! 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320330" y="6174297"/>
            <a:ext cx="37331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With thanks to </a:t>
            </a:r>
            <a:r>
              <a:rPr lang="en-GB" sz="1600" dirty="0" smtClean="0">
                <a:hlinkClick r:id="rId8"/>
              </a:rPr>
              <a:t>I CAN’s Talking Point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68198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1733837"/>
              </p:ext>
            </p:extLst>
          </p:nvPr>
        </p:nvGraphicFramePr>
        <p:xfrm>
          <a:off x="0" y="1300164"/>
          <a:ext cx="9060744" cy="5557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0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0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0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537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 smtClean="0">
                          <a:latin typeface="Calibri" pitchFamily="34" charset="0"/>
                          <a:cs typeface="Arial Bold"/>
                        </a:rPr>
                        <a:t>Speech </a:t>
                      </a:r>
                      <a:endParaRPr lang="en-GB" sz="1800" b="1" i="0" dirty="0">
                        <a:latin typeface="Calibri" pitchFamily="34" charset="0"/>
                        <a:cs typeface="Arial Bold"/>
                      </a:endParaRPr>
                    </a:p>
                  </a:txBody>
                  <a:tcPr marL="91438" marR="91438" marT="45717" marB="45717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 smtClean="0">
                          <a:latin typeface="Calibri" pitchFamily="34" charset="0"/>
                          <a:cs typeface="Arial Bold"/>
                        </a:rPr>
                        <a:t>Language</a:t>
                      </a:r>
                      <a:r>
                        <a:rPr lang="en-GB" sz="1800" dirty="0" smtClean="0">
                          <a:latin typeface="Calibri" pitchFamily="34" charset="0"/>
                        </a:rPr>
                        <a:t> </a:t>
                      </a:r>
                      <a:endParaRPr lang="en-GB" sz="1800" dirty="0">
                        <a:latin typeface="Calibri" pitchFamily="34" charset="0"/>
                      </a:endParaRPr>
                    </a:p>
                  </a:txBody>
                  <a:tcPr marL="91438" marR="91438" marT="45717" marB="4571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 smtClean="0">
                          <a:latin typeface="Calibri" pitchFamily="34" charset="0"/>
                          <a:cs typeface="Arial Bold"/>
                        </a:rPr>
                        <a:t>Communication </a:t>
                      </a:r>
                      <a:endParaRPr lang="en-GB" sz="1800" b="1" i="0" dirty="0">
                        <a:latin typeface="Calibri" pitchFamily="34" charset="0"/>
                        <a:cs typeface="Arial Bold"/>
                      </a:endParaRPr>
                    </a:p>
                  </a:txBody>
                  <a:tcPr marL="91438" marR="91438" marT="45717" marB="45717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3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Babbles</a:t>
                      </a:r>
                    </a:p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Says ‘teddy gone’</a:t>
                      </a:r>
                    </a:p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Takes turns in conversation</a:t>
                      </a:r>
                    </a:p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84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Says ‘tat’ for cat</a:t>
                      </a: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Tells a story</a:t>
                      </a:r>
                    </a:p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Puts</a:t>
                      </a:r>
                      <a:r>
                        <a:rPr lang="en-GB" sz="1800" b="0" i="0" baseline="0" dirty="0" smtClean="0">
                          <a:latin typeface="Calibri" pitchFamily="34" charset="0"/>
                          <a:cs typeface="Arial"/>
                        </a:rPr>
                        <a:t> his arms up when he’d like you to pick him up</a:t>
                      </a:r>
                      <a:endParaRPr lang="en-GB" sz="1800" b="0" i="0" dirty="0" smtClean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377"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Says that spider starts with ‘s’</a:t>
                      </a:r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Asks for a drink</a:t>
                      </a:r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Smiles at you</a:t>
                      </a:r>
                    </a:p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1966">
                <a:tc>
                  <a:txBody>
                    <a:bodyPr/>
                    <a:lstStyle/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0" i="0" dirty="0" smtClean="0">
                        <a:latin typeface="Calibri" pitchFamily="34" charset="0"/>
                        <a:cs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Answers</a:t>
                      </a:r>
                      <a:r>
                        <a:rPr lang="en-GB" sz="1800" b="0" i="0" baseline="0" dirty="0" smtClean="0">
                          <a:latin typeface="Calibri" pitchFamily="34" charset="0"/>
                          <a:cs typeface="Arial"/>
                        </a:rPr>
                        <a:t> a question</a:t>
                      </a:r>
                      <a:endParaRPr lang="en-GB" sz="1800" b="0" i="0" dirty="0" smtClean="0">
                        <a:latin typeface="Calibri" pitchFamily="34" charset="0"/>
                        <a:cs typeface="Arial"/>
                      </a:endParaRPr>
                    </a:p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937">
                <a:tc>
                  <a:txBody>
                    <a:bodyPr/>
                    <a:lstStyle/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Follows a story</a:t>
                      </a:r>
                    </a:p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22171">
                <a:tc>
                  <a:txBody>
                    <a:bodyPr/>
                    <a:lstStyle/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 smtClean="0">
                          <a:latin typeface="Calibri" pitchFamily="34" charset="0"/>
                          <a:cs typeface="Arial"/>
                        </a:rPr>
                        <a:t>Gives</a:t>
                      </a:r>
                      <a:r>
                        <a:rPr lang="en-GB" sz="1800" b="0" i="0" baseline="0" dirty="0" smtClean="0">
                          <a:latin typeface="Calibri" pitchFamily="34" charset="0"/>
                          <a:cs typeface="Arial"/>
                        </a:rPr>
                        <a:t> you the right toy when you ask for the big car</a:t>
                      </a:r>
                      <a:endParaRPr lang="en-GB" sz="1800" b="0" i="0" dirty="0" smtClean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800" b="0" i="0" dirty="0">
                        <a:latin typeface="Calibri" pitchFamily="34" charset="0"/>
                        <a:cs typeface="Arial"/>
                      </a:endParaRPr>
                    </a:p>
                  </a:txBody>
                  <a:tcPr marL="91438" marR="91438" marT="45717" marB="45717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Answers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536733" y="6519446"/>
            <a:ext cx="37331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With thanks to </a:t>
            </a:r>
            <a:r>
              <a:rPr lang="en-GB" sz="1600" dirty="0" smtClean="0">
                <a:hlinkClick r:id="rId3"/>
              </a:rPr>
              <a:t>I CAN’s Talking Point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47881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exchange of thoughts that went viral!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71700"/>
            <a:ext cx="8229600" cy="4686300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>
                <a:solidFill>
                  <a:srgbClr val="C00000"/>
                </a:solidFill>
              </a:rPr>
              <a:t>Note down the important interactions… </a:t>
            </a:r>
            <a:endParaRPr lang="en-GB" dirty="0">
              <a:solidFill>
                <a:srgbClr val="C00000"/>
              </a:solidFill>
            </a:endParaRPr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youtu.be/Yn8j4XRxSck</a:t>
            </a:r>
            <a:r>
              <a:rPr lang="en-GB" dirty="0" smtClean="0"/>
              <a:t> 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Yn8j4XRxSck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358107" y="1408994"/>
            <a:ext cx="6778821" cy="381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20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Discussing the important elements…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421606"/>
            <a:ext cx="8179595" cy="5379244"/>
          </a:xfrm>
        </p:spPr>
        <p:txBody>
          <a:bodyPr>
            <a:normAutofit fontScale="77500" lnSpcReduction="20000"/>
          </a:bodyPr>
          <a:lstStyle/>
          <a:p>
            <a:pPr marL="457200" lvl="2" indent="-431800">
              <a:lnSpc>
                <a:spcPct val="120000"/>
              </a:lnSpc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500" dirty="0" smtClean="0"/>
              <a:t>Attachment - supporting </a:t>
            </a:r>
            <a:r>
              <a:rPr lang="en-GB" sz="3500" dirty="0"/>
              <a:t>communication </a:t>
            </a:r>
            <a:r>
              <a:rPr lang="en-GB" sz="3500" dirty="0" smtClean="0"/>
              <a:t>development</a:t>
            </a:r>
          </a:p>
          <a:p>
            <a:pPr marL="457200" lvl="2" indent="-431800">
              <a:lnSpc>
                <a:spcPct val="120000"/>
              </a:lnSpc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600" dirty="0"/>
              <a:t>Speaking face-to-face with </a:t>
            </a:r>
            <a:r>
              <a:rPr lang="en-GB" sz="3600" dirty="0" smtClean="0"/>
              <a:t>the toddler </a:t>
            </a:r>
            <a:r>
              <a:rPr lang="en-GB" sz="3600" dirty="0"/>
              <a:t>and making eye </a:t>
            </a:r>
            <a:r>
              <a:rPr lang="en-GB" sz="3600" dirty="0" smtClean="0"/>
              <a:t>contact – teaching skills </a:t>
            </a:r>
            <a:r>
              <a:rPr lang="en-GB" sz="3600" dirty="0"/>
              <a:t>for social interaction</a:t>
            </a:r>
          </a:p>
          <a:p>
            <a:pPr marL="457200" lvl="2" indent="-431800">
              <a:lnSpc>
                <a:spcPct val="120000"/>
              </a:lnSpc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600" dirty="0" smtClean="0"/>
              <a:t>Giving time </a:t>
            </a:r>
            <a:r>
              <a:rPr lang="en-GB" sz="3500" dirty="0"/>
              <a:t>to process and respond</a:t>
            </a:r>
          </a:p>
          <a:p>
            <a:pPr marL="457200" lvl="2" indent="-431800">
              <a:lnSpc>
                <a:spcPct val="120000"/>
              </a:lnSpc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500" dirty="0" smtClean="0"/>
              <a:t>Providing an opportunity for</a:t>
            </a:r>
            <a:r>
              <a:rPr lang="en-GB" sz="3500" dirty="0"/>
              <a:t> </a:t>
            </a:r>
            <a:r>
              <a:rPr lang="en-GB" sz="3500" dirty="0" smtClean="0"/>
              <a:t>sound-making</a:t>
            </a:r>
            <a:r>
              <a:rPr lang="en-GB" sz="3500" dirty="0"/>
              <a:t>, </a:t>
            </a:r>
            <a:r>
              <a:rPr lang="en-GB" sz="3500" dirty="0" smtClean="0"/>
              <a:t>turn-taking – even using baby talk (‘</a:t>
            </a:r>
            <a:r>
              <a:rPr lang="en-GB" sz="3500" dirty="0" err="1"/>
              <a:t>parentese</a:t>
            </a:r>
            <a:r>
              <a:rPr lang="en-GB" sz="3500" dirty="0" smtClean="0"/>
              <a:t>’)</a:t>
            </a:r>
            <a:endParaRPr lang="en-GB" sz="3500" dirty="0"/>
          </a:p>
          <a:p>
            <a:pPr marL="457200" lvl="2" indent="-431800">
              <a:lnSpc>
                <a:spcPct val="120000"/>
              </a:lnSpc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500" dirty="0"/>
              <a:t>Gesture and facial </a:t>
            </a:r>
            <a:r>
              <a:rPr lang="en-GB" sz="3500" dirty="0" smtClean="0"/>
              <a:t>expression </a:t>
            </a:r>
            <a:r>
              <a:rPr lang="en-GB" sz="3500" dirty="0"/>
              <a:t>– positive reinforcement</a:t>
            </a:r>
          </a:p>
          <a:p>
            <a:pPr marL="457200" lvl="2" indent="-431800">
              <a:lnSpc>
                <a:spcPct val="120000"/>
              </a:lnSpc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500" dirty="0" smtClean="0"/>
              <a:t>Shared </a:t>
            </a:r>
            <a:r>
              <a:rPr lang="en-GB" sz="3500" dirty="0"/>
              <a:t>attention</a:t>
            </a:r>
          </a:p>
          <a:p>
            <a:pPr marL="457200" lvl="2" indent="-431800">
              <a:lnSpc>
                <a:spcPct val="120000"/>
              </a:lnSpc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500" dirty="0"/>
              <a:t>Running commentary</a:t>
            </a:r>
          </a:p>
          <a:p>
            <a:pPr marL="2540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282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Activity – initiating conversations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7344"/>
            <a:ext cx="8229600" cy="4972050"/>
          </a:xfrm>
        </p:spPr>
        <p:txBody>
          <a:bodyPr/>
          <a:lstStyle/>
          <a:p>
            <a:pPr marL="457200" lvl="2" indent="-431800"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200" dirty="0"/>
              <a:t>‘</a:t>
            </a:r>
            <a:r>
              <a:rPr lang="en-GB" sz="3200" dirty="0" err="1"/>
              <a:t>Wh</a:t>
            </a:r>
            <a:r>
              <a:rPr lang="en-GB" sz="3200" dirty="0"/>
              <a:t>-’ type questions</a:t>
            </a:r>
          </a:p>
          <a:p>
            <a:pPr marL="457200" lvl="2" indent="-431800"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200" dirty="0" smtClean="0"/>
              <a:t>Enforced repetitions</a:t>
            </a:r>
            <a:endParaRPr lang="en-GB" sz="3200" dirty="0"/>
          </a:p>
          <a:p>
            <a:pPr marL="457200" lvl="2" indent="-431800"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200" dirty="0"/>
              <a:t>Social pleasantries, small talk</a:t>
            </a:r>
          </a:p>
          <a:p>
            <a:pPr marL="457200" lvl="2" indent="-431800"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200" dirty="0" smtClean="0"/>
              <a:t>Two </a:t>
            </a:r>
            <a:r>
              <a:rPr lang="en-GB" sz="3200" dirty="0"/>
              <a:t>choice questions</a:t>
            </a:r>
          </a:p>
          <a:p>
            <a:pPr marL="457200" lvl="2" indent="-431800">
              <a:spcBef>
                <a:spcPts val="640"/>
              </a:spcBef>
              <a:buClr>
                <a:srgbClr val="C33026"/>
              </a:buClr>
              <a:buSzPts val="3200"/>
            </a:pPr>
            <a:r>
              <a:rPr lang="en-GB" sz="3200" dirty="0" smtClean="0"/>
              <a:t>Personal </a:t>
            </a:r>
            <a:r>
              <a:rPr lang="en-GB" sz="3200" dirty="0"/>
              <a:t>contributions</a:t>
            </a:r>
          </a:p>
          <a:p>
            <a:pPr marL="25400" lvl="2" indent="0">
              <a:spcBef>
                <a:spcPts val="640"/>
              </a:spcBef>
              <a:buClr>
                <a:srgbClr val="C33026"/>
              </a:buClr>
              <a:buSzPts val="3200"/>
              <a:buNone/>
            </a:pPr>
            <a:endParaRPr lang="en-GB" sz="2800" dirty="0"/>
          </a:p>
          <a:p>
            <a:pPr marL="25400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Mark, in order of best practice, which are the best ways to encourage communication?  Scale of 1-5 where 1 is best.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55222" y="6174296"/>
            <a:ext cx="34982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With thanks to </a:t>
            </a:r>
            <a:r>
              <a:rPr lang="en-GB" sz="1600" dirty="0" smtClean="0">
                <a:hlinkClick r:id="rId3"/>
              </a:rPr>
              <a:t>I CAN’s Talking Point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2423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5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206EB5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bal Symbols PPTX Template" id="{3A2BCEFE-9757-472C-B95F-B62E7B916A8D}" vid="{435A5CBD-5FA9-4875-8A2A-4C268D4AA28C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Global Symbols PPTX Template</Template>
  <TotalTime>3434</TotalTime>
  <Words>605</Words>
  <Application>Microsoft Office PowerPoint</Application>
  <PresentationFormat>On-screen Show (4:3)</PresentationFormat>
  <Paragraphs>112</Paragraphs>
  <Slides>14</Slides>
  <Notes>10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 Bold</vt:lpstr>
      <vt:lpstr>Calibri</vt:lpstr>
      <vt:lpstr>1_Office Theme</vt:lpstr>
      <vt:lpstr>Understanding Communication </vt:lpstr>
      <vt:lpstr>What we will cover</vt:lpstr>
      <vt:lpstr>Speech, Language and Communication</vt:lpstr>
      <vt:lpstr>So what really counts as Communication? </vt:lpstr>
      <vt:lpstr>Activity – sorting cards</vt:lpstr>
      <vt:lpstr>Possible Answers</vt:lpstr>
      <vt:lpstr>An exchange of thoughts that went viral! </vt:lpstr>
      <vt:lpstr>Discussing the important elements…</vt:lpstr>
      <vt:lpstr>Activity – initiating conversations</vt:lpstr>
      <vt:lpstr>But the cycle can breakdown…</vt:lpstr>
      <vt:lpstr>This may seem obvious but…  Look, Listen and Note!</vt:lpstr>
      <vt:lpstr>Making conversation and storytelling</vt:lpstr>
      <vt:lpstr>Sensory Storytelling</vt:lpstr>
      <vt:lpstr>Sample Poster Available at Essex local offer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Communication</dc:title>
  <dc:creator>E.A. Draffan</dc:creator>
  <cp:lastModifiedBy>E.A. Draffan</cp:lastModifiedBy>
  <cp:revision>34</cp:revision>
  <dcterms:created xsi:type="dcterms:W3CDTF">2019-10-07T11:18:27Z</dcterms:created>
  <dcterms:modified xsi:type="dcterms:W3CDTF">2019-10-24T14:41:42Z</dcterms:modified>
</cp:coreProperties>
</file>