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59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15"/>
          <p:cNvSpPr txBox="1">
            <a:spLocks noGrp="1"/>
          </p:cNvSpPr>
          <p:nvPr>
            <p:ph type="subTitle" idx="1"/>
          </p:nvPr>
        </p:nvSpPr>
        <p:spPr>
          <a:xfrm>
            <a:off x="436701" y="4685632"/>
            <a:ext cx="5659299" cy="1247274"/>
          </a:xfrm>
          <a:prstGeom prst="rect">
            <a:avLst/>
          </a:prstGeom>
          <a:noFill/>
          <a:ln>
            <a:noFill/>
          </a:ln>
        </p:spPr>
        <p:txBody>
          <a:bodyPr spcFirstLastPara="1" wrap="square" lIns="91425" tIns="45700" rIns="91425" bIns="45700" anchor="t" anchorCtr="0">
            <a:normAutofit/>
          </a:bodyPr>
          <a:lstStyle>
            <a:lvl1pPr lvl="0" algn="l">
              <a:spcBef>
                <a:spcPts val="640"/>
              </a:spcBef>
              <a:spcAft>
                <a:spcPts val="0"/>
              </a:spcAft>
              <a:buSzPts val="3200"/>
              <a:buNone/>
              <a:defRPr>
                <a:solidFill>
                  <a:srgbClr val="206EB5"/>
                </a:solidFill>
              </a:defRPr>
            </a:lvl1pPr>
            <a:lvl2pPr lvl="1" algn="ctr">
              <a:spcBef>
                <a:spcPts val="560"/>
              </a:spcBef>
              <a:spcAft>
                <a:spcPts val="0"/>
              </a:spcAft>
              <a:buSzPts val="2800"/>
              <a:buNone/>
              <a:defRPr>
                <a:solidFill>
                  <a:srgbClr val="888888"/>
                </a:solidFill>
              </a:defRPr>
            </a:lvl2pPr>
            <a:lvl3pPr lvl="2" algn="ctr">
              <a:spcBef>
                <a:spcPts val="480"/>
              </a:spcBef>
              <a:spcAft>
                <a:spcPts val="0"/>
              </a:spcAft>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r>
              <a:rPr lang="en-US"/>
              <a:t>Click to edit Master subtitle style</a:t>
            </a:r>
            <a:endParaRPr/>
          </a:p>
        </p:txBody>
      </p:sp>
      <p:sp>
        <p:nvSpPr>
          <p:cNvPr id="10" name="Google Shape;10;p15"/>
          <p:cNvSpPr txBox="1">
            <a:spLocks noGrp="1"/>
          </p:cNvSpPr>
          <p:nvPr>
            <p:ph type="ctrTitle"/>
          </p:nvPr>
        </p:nvSpPr>
        <p:spPr>
          <a:xfrm>
            <a:off x="436701" y="2710281"/>
            <a:ext cx="5659299" cy="188845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C33026"/>
              </a:buClr>
              <a:buSzPts val="4000"/>
              <a:buFont typeface="Calibri"/>
              <a:buNone/>
              <a:defRPr b="1">
                <a:solidFill>
                  <a:srgbClr val="C330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pic>
        <p:nvPicPr>
          <p:cNvPr id="11" name="Google Shape;11;p15"/>
          <p:cNvPicPr preferRelativeResize="0"/>
          <p:nvPr/>
        </p:nvPicPr>
        <p:blipFill rotWithShape="1">
          <a:blip r:embed="rId2">
            <a:alphaModFix/>
          </a:blip>
          <a:srcRect/>
          <a:stretch/>
        </p:blipFill>
        <p:spPr>
          <a:xfrm>
            <a:off x="1421272" y="148850"/>
            <a:ext cx="3137457" cy="2353093"/>
          </a:xfrm>
          <a:prstGeom prst="rect">
            <a:avLst/>
          </a:prstGeom>
          <a:noFill/>
          <a:ln>
            <a:noFill/>
          </a:ln>
        </p:spPr>
      </p:pic>
    </p:spTree>
    <p:extLst>
      <p:ext uri="{BB962C8B-B14F-4D97-AF65-F5344CB8AC3E}">
        <p14:creationId xmlns:p14="http://schemas.microsoft.com/office/powerpoint/2010/main" val="473332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2"/>
        <p:cNvGrpSpPr/>
        <p:nvPr/>
      </p:nvGrpSpPr>
      <p:grpSpPr>
        <a:xfrm>
          <a:off x="0" y="0"/>
          <a:ext cx="0" cy="0"/>
          <a:chOff x="0" y="0"/>
          <a:chExt cx="0" cy="0"/>
        </a:xfrm>
      </p:grpSpPr>
      <p:sp>
        <p:nvSpPr>
          <p:cNvPr id="13" name="Google Shape;13;p16"/>
          <p:cNvSpPr/>
          <p:nvPr/>
        </p:nvSpPr>
        <p:spPr>
          <a:xfrm>
            <a:off x="0" y="1"/>
            <a:ext cx="12151525" cy="1300163"/>
          </a:xfrm>
          <a:prstGeom prst="rect">
            <a:avLst/>
          </a:prstGeom>
          <a:solidFill>
            <a:srgbClr val="206EB5"/>
          </a:solidFill>
          <a:ln w="9525" cap="flat" cmpd="sng">
            <a:solidFill>
              <a:srgbClr val="206EB5"/>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6"/>
          <p:cNvSpPr txBox="1">
            <a:spLocks noGrp="1"/>
          </p:cNvSpPr>
          <p:nvPr>
            <p:ph type="title"/>
          </p:nvPr>
        </p:nvSpPr>
        <p:spPr>
          <a:xfrm>
            <a:off x="-66674" y="1"/>
            <a:ext cx="12147665" cy="130016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 name="Google Shape;15;p16"/>
          <p:cNvSpPr txBox="1">
            <a:spLocks noGrp="1"/>
          </p:cNvSpPr>
          <p:nvPr>
            <p:ph type="body" idx="1"/>
          </p:nvPr>
        </p:nvSpPr>
        <p:spPr>
          <a:xfrm>
            <a:off x="609600" y="1828800"/>
            <a:ext cx="10972800" cy="3999832"/>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C33026"/>
              </a:buClr>
              <a:buSzPts val="3200"/>
              <a:buChar char="•"/>
              <a:defRPr b="0"/>
            </a:lvl1pPr>
            <a:lvl2pPr marL="914400" lvl="1" indent="-406400" algn="l">
              <a:spcBef>
                <a:spcPts val="560"/>
              </a:spcBef>
              <a:spcAft>
                <a:spcPts val="0"/>
              </a:spcAft>
              <a:buSzPts val="2800"/>
              <a:buChar char="–"/>
              <a:defRPr b="0"/>
            </a:lvl2pPr>
            <a:lvl3pPr marL="1371600" lvl="2" indent="-381000" algn="l">
              <a:spcBef>
                <a:spcPts val="480"/>
              </a:spcBef>
              <a:spcAft>
                <a:spcPts val="0"/>
              </a:spcAft>
              <a:buClr>
                <a:srgbClr val="004987"/>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pPr lvl="0"/>
            <a:r>
              <a:rPr lang="en-US"/>
              <a:t>Click to edit Master text styles</a:t>
            </a:r>
          </a:p>
        </p:txBody>
      </p:sp>
      <p:sp>
        <p:nvSpPr>
          <p:cNvPr id="16" name="Google Shape;16;p16"/>
          <p:cNvSpPr txBox="1"/>
          <p:nvPr/>
        </p:nvSpPr>
        <p:spPr>
          <a:xfrm>
            <a:off x="11582400" y="109455"/>
            <a:ext cx="498593" cy="36512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400" b="1"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400" b="1" i="0" u="none" strike="noStrike" cap="none">
              <a:solidFill>
                <a:schemeClr val="dk1"/>
              </a:solidFill>
              <a:latin typeface="Calibri"/>
              <a:ea typeface="Calibri"/>
              <a:cs typeface="Calibri"/>
              <a:sym typeface="Calibri"/>
            </a:endParaRPr>
          </a:p>
        </p:txBody>
      </p:sp>
      <p:pic>
        <p:nvPicPr>
          <p:cNvPr id="17" name="Google Shape;17;p16"/>
          <p:cNvPicPr preferRelativeResize="0"/>
          <p:nvPr/>
        </p:nvPicPr>
        <p:blipFill rotWithShape="1">
          <a:blip r:embed="rId2">
            <a:alphaModFix/>
          </a:blip>
          <a:srcRect/>
          <a:stretch/>
        </p:blipFill>
        <p:spPr>
          <a:xfrm>
            <a:off x="10858995" y="5828632"/>
            <a:ext cx="1292531" cy="969398"/>
          </a:xfrm>
          <a:prstGeom prst="rect">
            <a:avLst/>
          </a:prstGeom>
          <a:noFill/>
          <a:ln>
            <a:noFill/>
          </a:ln>
        </p:spPr>
      </p:pic>
    </p:spTree>
    <p:extLst>
      <p:ext uri="{BB962C8B-B14F-4D97-AF65-F5344CB8AC3E}">
        <p14:creationId xmlns:p14="http://schemas.microsoft.com/office/powerpoint/2010/main" val="17278676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609601" y="274638"/>
            <a:ext cx="10905065" cy="861306"/>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000"/>
              <a:buFont typeface="Calibri"/>
              <a:buNone/>
              <a:defRPr sz="4000" b="1"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609600" y="1381478"/>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C33026"/>
              </a:buClr>
              <a:buSzPts val="3200"/>
              <a:buFont typeface="Arial"/>
              <a:buChar char="•"/>
              <a:defRPr sz="3200" b="1"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rgbClr val="009DDC"/>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rgbClr val="004987"/>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4204200716"/>
      </p:ext>
    </p:extLst>
  </p:cSld>
  <p:clrMap bg1="lt1" tx1="dk1" bg2="dk2" tx2="lt2" accent1="accent1" accent2="accent2" accent3="accent3" accent4="accent4" accent5="accent5" accent6="accent6" hlink="hlink" folHlink="folHlink"/>
  <p:sldLayoutIdLst>
    <p:sldLayoutId id="2147483661" r:id="rId1"/>
    <p:sldLayoutId id="2147483662" r:id="rId2"/>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CF583-BD2E-4753-A9BA-624F70E71449}"/>
              </a:ext>
            </a:extLst>
          </p:cNvPr>
          <p:cNvSpPr>
            <a:spLocks noGrp="1"/>
          </p:cNvSpPr>
          <p:nvPr>
            <p:ph type="ctrTitle"/>
          </p:nvPr>
        </p:nvSpPr>
        <p:spPr>
          <a:xfrm>
            <a:off x="4420872" y="2560319"/>
            <a:ext cx="5659299" cy="1346086"/>
          </a:xfrm>
        </p:spPr>
        <p:txBody>
          <a:bodyPr/>
          <a:lstStyle/>
          <a:p>
            <a:r>
              <a:rPr lang="en-GB" dirty="0"/>
              <a:t>Developing Forums</a:t>
            </a:r>
            <a:br>
              <a:rPr lang="en-GB" dirty="0"/>
            </a:br>
            <a:r>
              <a:rPr lang="en-GB" dirty="0"/>
              <a:t>Supporting Sharing</a:t>
            </a:r>
          </a:p>
        </p:txBody>
      </p:sp>
    </p:spTree>
    <p:extLst>
      <p:ext uri="{BB962C8B-B14F-4D97-AF65-F5344CB8AC3E}">
        <p14:creationId xmlns:p14="http://schemas.microsoft.com/office/powerpoint/2010/main" val="1915886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68883-2DA1-42FF-BBED-BC2DE576EE51}"/>
              </a:ext>
            </a:extLst>
          </p:cNvPr>
          <p:cNvSpPr>
            <a:spLocks noGrp="1"/>
          </p:cNvSpPr>
          <p:nvPr>
            <p:ph type="title"/>
          </p:nvPr>
        </p:nvSpPr>
        <p:spPr/>
        <p:txBody>
          <a:bodyPr/>
          <a:lstStyle/>
          <a:p>
            <a:r>
              <a:rPr lang="en-GB" dirty="0"/>
              <a:t>What is a Forum?</a:t>
            </a:r>
          </a:p>
        </p:txBody>
      </p:sp>
      <p:sp>
        <p:nvSpPr>
          <p:cNvPr id="3" name="Text Placeholder 2">
            <a:extLst>
              <a:ext uri="{FF2B5EF4-FFF2-40B4-BE49-F238E27FC236}">
                <a16:creationId xmlns:a16="http://schemas.microsoft.com/office/drawing/2014/main" id="{97972792-C1E9-4CB4-832E-721E544D3013}"/>
              </a:ext>
            </a:extLst>
          </p:cNvPr>
          <p:cNvSpPr>
            <a:spLocks noGrp="1"/>
          </p:cNvSpPr>
          <p:nvPr>
            <p:ph type="body" idx="1"/>
          </p:nvPr>
        </p:nvSpPr>
        <p:spPr/>
        <p:txBody>
          <a:bodyPr>
            <a:normAutofit fontScale="85000" lnSpcReduction="10000"/>
          </a:bodyPr>
          <a:lstStyle/>
          <a:p>
            <a:r>
              <a:rPr lang="en-GB" dirty="0"/>
              <a:t>A discussion forum can be an effective engagement tool. It can build your online community by providing a place for your community to congregate, collaborate, discuss and share their ideas.  It offers member benefits and can also provide your organization with insight that you can use to better serve your constituents. </a:t>
            </a:r>
          </a:p>
          <a:p>
            <a:r>
              <a:rPr lang="en-GB" dirty="0"/>
              <a:t>However, running a successful online forum involves much more than just setting up the technology. Creating real engagement in a new forum can take a lot of work, especially at the beginning as it may be difficult to get people to start posting and sharing their thoughts.</a:t>
            </a:r>
          </a:p>
          <a:p>
            <a:endParaRPr lang="en-GB" dirty="0"/>
          </a:p>
        </p:txBody>
      </p:sp>
    </p:spTree>
    <p:extLst>
      <p:ext uri="{BB962C8B-B14F-4D97-AF65-F5344CB8AC3E}">
        <p14:creationId xmlns:p14="http://schemas.microsoft.com/office/powerpoint/2010/main" val="601032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54BD9-33A8-44E0-B9FA-126CE4720BA5}"/>
              </a:ext>
            </a:extLst>
          </p:cNvPr>
          <p:cNvSpPr>
            <a:spLocks noGrp="1"/>
          </p:cNvSpPr>
          <p:nvPr>
            <p:ph type="title"/>
          </p:nvPr>
        </p:nvSpPr>
        <p:spPr/>
        <p:txBody>
          <a:bodyPr/>
          <a:lstStyle/>
          <a:p>
            <a:r>
              <a:rPr lang="en-GB" dirty="0"/>
              <a:t>How can a forum help?</a:t>
            </a:r>
          </a:p>
        </p:txBody>
      </p:sp>
      <p:sp>
        <p:nvSpPr>
          <p:cNvPr id="3" name="Text Placeholder 2">
            <a:extLst>
              <a:ext uri="{FF2B5EF4-FFF2-40B4-BE49-F238E27FC236}">
                <a16:creationId xmlns:a16="http://schemas.microsoft.com/office/drawing/2014/main" id="{9EF8D991-4104-4636-AC83-2E63821C75F9}"/>
              </a:ext>
            </a:extLst>
          </p:cNvPr>
          <p:cNvSpPr>
            <a:spLocks noGrp="1"/>
          </p:cNvSpPr>
          <p:nvPr>
            <p:ph type="body" idx="1"/>
          </p:nvPr>
        </p:nvSpPr>
        <p:spPr/>
        <p:txBody>
          <a:bodyPr/>
          <a:lstStyle/>
          <a:p>
            <a:pPr marL="25400" indent="0">
              <a:buNone/>
            </a:pPr>
            <a:r>
              <a:rPr lang="en-GB" dirty="0"/>
              <a:t>A forum can benefit the community by providing a way to:  </a:t>
            </a:r>
          </a:p>
          <a:p>
            <a:r>
              <a:rPr lang="en-GB" dirty="0"/>
              <a:t>connect and network with other stakeholders</a:t>
            </a:r>
          </a:p>
          <a:p>
            <a:r>
              <a:rPr lang="en-GB" dirty="0"/>
              <a:t>share information</a:t>
            </a:r>
          </a:p>
          <a:p>
            <a:r>
              <a:rPr lang="en-GB" dirty="0"/>
              <a:t>offer feedback or opinions</a:t>
            </a:r>
          </a:p>
          <a:p>
            <a:r>
              <a:rPr lang="en-GB" dirty="0"/>
              <a:t>ask questions </a:t>
            </a:r>
          </a:p>
          <a:p>
            <a:endParaRPr lang="en-GB" dirty="0"/>
          </a:p>
        </p:txBody>
      </p:sp>
    </p:spTree>
    <p:extLst>
      <p:ext uri="{BB962C8B-B14F-4D97-AF65-F5344CB8AC3E}">
        <p14:creationId xmlns:p14="http://schemas.microsoft.com/office/powerpoint/2010/main" val="1372396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B9625-947C-40F7-B579-9D85337B65D4}"/>
              </a:ext>
            </a:extLst>
          </p:cNvPr>
          <p:cNvSpPr>
            <a:spLocks noGrp="1"/>
          </p:cNvSpPr>
          <p:nvPr>
            <p:ph type="title"/>
          </p:nvPr>
        </p:nvSpPr>
        <p:spPr/>
        <p:txBody>
          <a:bodyPr/>
          <a:lstStyle/>
          <a:p>
            <a:r>
              <a:rPr lang="en-GB" dirty="0"/>
              <a:t>Types of Forum</a:t>
            </a:r>
          </a:p>
        </p:txBody>
      </p:sp>
      <p:sp>
        <p:nvSpPr>
          <p:cNvPr id="3" name="Text Placeholder 2">
            <a:extLst>
              <a:ext uri="{FF2B5EF4-FFF2-40B4-BE49-F238E27FC236}">
                <a16:creationId xmlns:a16="http://schemas.microsoft.com/office/drawing/2014/main" id="{9486CDFC-36E2-4CAE-950F-6968710D9EAC}"/>
              </a:ext>
            </a:extLst>
          </p:cNvPr>
          <p:cNvSpPr>
            <a:spLocks noGrp="1"/>
          </p:cNvSpPr>
          <p:nvPr>
            <p:ph type="body" idx="1"/>
          </p:nvPr>
        </p:nvSpPr>
        <p:spPr/>
        <p:txBody>
          <a:bodyPr>
            <a:normAutofit fontScale="85000" lnSpcReduction="20000"/>
          </a:bodyPr>
          <a:lstStyle/>
          <a:p>
            <a:pPr marL="25400" indent="0">
              <a:buNone/>
            </a:pPr>
            <a:r>
              <a:rPr lang="en-GB" dirty="0"/>
              <a:t>There are two types of forums:</a:t>
            </a:r>
          </a:p>
          <a:p>
            <a:pPr marL="25400" indent="0">
              <a:buNone/>
            </a:pPr>
            <a:endParaRPr lang="en-GB" dirty="0"/>
          </a:p>
          <a:p>
            <a:r>
              <a:rPr lang="en-GB" dirty="0"/>
              <a:t>Moderated forums where posts are submitted through and approved by a moderator (or administrator)</a:t>
            </a:r>
          </a:p>
          <a:p>
            <a:r>
              <a:rPr lang="en-GB" dirty="0"/>
              <a:t>Non-moderated forums, where visitors post messages directly </a:t>
            </a:r>
          </a:p>
          <a:p>
            <a:pPr marL="25400" indent="0">
              <a:buNone/>
            </a:pPr>
            <a:endParaRPr lang="en-GB" dirty="0"/>
          </a:p>
          <a:p>
            <a:pPr marL="25400" indent="0">
              <a:buNone/>
            </a:pPr>
            <a:r>
              <a:rPr lang="en-GB" dirty="0"/>
              <a:t>Obviously one requires much less admin time than the other. </a:t>
            </a:r>
          </a:p>
          <a:p>
            <a:pPr marL="25400" indent="0">
              <a:buNone/>
            </a:pPr>
            <a:r>
              <a:rPr lang="en-GB" dirty="0"/>
              <a:t>However, since this forum will bear your name, you’ll want to have someone monitoring the forum regularly to remove inappropriate messages and ensure all is running smoothly.  </a:t>
            </a:r>
          </a:p>
          <a:p>
            <a:endParaRPr lang="en-GB" dirty="0"/>
          </a:p>
        </p:txBody>
      </p:sp>
    </p:spTree>
    <p:extLst>
      <p:ext uri="{BB962C8B-B14F-4D97-AF65-F5344CB8AC3E}">
        <p14:creationId xmlns:p14="http://schemas.microsoft.com/office/powerpoint/2010/main" val="241949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A989D-EE69-40F9-9F5E-C570F9BE0332}"/>
              </a:ext>
            </a:extLst>
          </p:cNvPr>
          <p:cNvSpPr>
            <a:spLocks noGrp="1"/>
          </p:cNvSpPr>
          <p:nvPr>
            <p:ph type="title"/>
          </p:nvPr>
        </p:nvSpPr>
        <p:spPr/>
        <p:txBody>
          <a:bodyPr/>
          <a:lstStyle/>
          <a:p>
            <a:r>
              <a:rPr lang="en-GB" dirty="0"/>
              <a:t>Planning and Implementing your Forum</a:t>
            </a:r>
          </a:p>
        </p:txBody>
      </p:sp>
      <p:sp>
        <p:nvSpPr>
          <p:cNvPr id="3" name="Text Placeholder 2">
            <a:extLst>
              <a:ext uri="{FF2B5EF4-FFF2-40B4-BE49-F238E27FC236}">
                <a16:creationId xmlns:a16="http://schemas.microsoft.com/office/drawing/2014/main" id="{25AFAE07-8BB9-4F60-B3AC-4EC4DBFC5DF1}"/>
              </a:ext>
            </a:extLst>
          </p:cNvPr>
          <p:cNvSpPr>
            <a:spLocks noGrp="1"/>
          </p:cNvSpPr>
          <p:nvPr>
            <p:ph type="body" idx="1"/>
          </p:nvPr>
        </p:nvSpPr>
        <p:spPr/>
        <p:txBody>
          <a:bodyPr>
            <a:normAutofit fontScale="92500" lnSpcReduction="10000"/>
          </a:bodyPr>
          <a:lstStyle/>
          <a:p>
            <a:r>
              <a:rPr lang="en-GB" dirty="0"/>
              <a:t>Choose your technology </a:t>
            </a:r>
          </a:p>
          <a:p>
            <a:r>
              <a:rPr lang="en-GB" dirty="0"/>
              <a:t>Define policies (who, what, when, why, where?)</a:t>
            </a:r>
          </a:p>
          <a:p>
            <a:r>
              <a:rPr lang="en-GB" dirty="0"/>
              <a:t>Describe management</a:t>
            </a:r>
          </a:p>
          <a:p>
            <a:r>
              <a:rPr lang="en-GB" dirty="0"/>
              <a:t>Promote your forum </a:t>
            </a:r>
          </a:p>
          <a:p>
            <a:r>
              <a:rPr lang="en-GB" dirty="0"/>
              <a:t>Seed your forum with questions</a:t>
            </a:r>
          </a:p>
          <a:p>
            <a:r>
              <a:rPr lang="en-GB" dirty="0"/>
              <a:t>Promote your forum</a:t>
            </a:r>
          </a:p>
          <a:p>
            <a:r>
              <a:rPr lang="en-GB" dirty="0"/>
              <a:t>Stimulate and </a:t>
            </a:r>
            <a:r>
              <a:rPr lang="en-GB"/>
              <a:t>share questions</a:t>
            </a:r>
            <a:endParaRPr lang="en-GB" dirty="0"/>
          </a:p>
          <a:p>
            <a:r>
              <a:rPr lang="en-GB" dirty="0"/>
              <a:t>Promote your forum </a:t>
            </a:r>
          </a:p>
        </p:txBody>
      </p:sp>
    </p:spTree>
    <p:extLst>
      <p:ext uri="{BB962C8B-B14F-4D97-AF65-F5344CB8AC3E}">
        <p14:creationId xmlns:p14="http://schemas.microsoft.com/office/powerpoint/2010/main" val="1957222343"/>
      </p:ext>
    </p:extLst>
  </p:cSld>
  <p:clrMapOvr>
    <a:masterClrMapping/>
  </p:clrMapOvr>
</p:sld>
</file>

<file path=ppt/theme/theme1.xml><?xml version="1.0" encoding="utf-8"?>
<a:theme xmlns:a="http://schemas.openxmlformats.org/drawingml/2006/main" name="1_Office Theme">
  <a:themeElements>
    <a:clrScheme name="Custom 5">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206EB5"/>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lobal Symbols PPTX Template" id="{3A2BCEFE-9757-472C-B95F-B62E7B916A8D}" vid="{435A5CBD-5FA9-4875-8A2A-4C268D4AA28C}"/>
    </a:ext>
  </a:extLst>
</a:theme>
</file>

<file path=docProps/app.xml><?xml version="1.0" encoding="utf-8"?>
<Properties xmlns="http://schemas.openxmlformats.org/officeDocument/2006/extended-properties" xmlns:vt="http://schemas.openxmlformats.org/officeDocument/2006/docPropsVTypes">
  <Template>Families Part 1</Template>
  <TotalTime>22</TotalTime>
  <Words>134</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1_Office Theme</vt:lpstr>
      <vt:lpstr>Developing Forums Supporting Sharing</vt:lpstr>
      <vt:lpstr>What is a Forum?</vt:lpstr>
      <vt:lpstr>How can a forum help?</vt:lpstr>
      <vt:lpstr>Types of Forum</vt:lpstr>
      <vt:lpstr>Planning and Implementing your Forum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Forums Supporting Sharing</dc:title>
  <dc:creator>david banes</dc:creator>
  <cp:lastModifiedBy>david banes</cp:lastModifiedBy>
  <cp:revision>6</cp:revision>
  <dcterms:created xsi:type="dcterms:W3CDTF">2019-10-25T10:30:34Z</dcterms:created>
  <dcterms:modified xsi:type="dcterms:W3CDTF">2019-10-26T10:34:08Z</dcterms:modified>
</cp:coreProperties>
</file>