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436701" y="4685632"/>
            <a:ext cx="5659299"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436701" y="2710281"/>
            <a:ext cx="5659299"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421272" y="148850"/>
            <a:ext cx="3137457" cy="2353093"/>
          </a:xfrm>
          <a:prstGeom prst="rect">
            <a:avLst/>
          </a:prstGeom>
          <a:noFill/>
          <a:ln>
            <a:noFill/>
          </a:ln>
        </p:spPr>
      </p:pic>
    </p:spTree>
    <p:extLst>
      <p:ext uri="{BB962C8B-B14F-4D97-AF65-F5344CB8AC3E}">
        <p14:creationId xmlns:p14="http://schemas.microsoft.com/office/powerpoint/2010/main" val="473332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2"/>
        <p:cNvGrpSpPr/>
        <p:nvPr/>
      </p:nvGrpSpPr>
      <p:grpSpPr>
        <a:xfrm>
          <a:off x="0" y="0"/>
          <a:ext cx="0" cy="0"/>
          <a:chOff x="0" y="0"/>
          <a:chExt cx="0" cy="0"/>
        </a:xfrm>
      </p:grpSpPr>
      <p:sp>
        <p:nvSpPr>
          <p:cNvPr id="13" name="Google Shape;13;p16"/>
          <p:cNvSpPr/>
          <p:nvPr/>
        </p:nvSpPr>
        <p:spPr>
          <a:xfrm>
            <a:off x="0" y="1"/>
            <a:ext cx="12151525"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66674" y="1"/>
            <a:ext cx="12147665"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609600" y="1828800"/>
            <a:ext cx="10972800" cy="3999832"/>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C33026"/>
              </a:buClr>
              <a:buSzPts val="3200"/>
              <a:buChar char="•"/>
              <a:defRPr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16" name="Google Shape;16;p16"/>
          <p:cNvSpPr txBox="1"/>
          <p:nvPr/>
        </p:nvSpPr>
        <p:spPr>
          <a:xfrm>
            <a:off x="11582400" y="109455"/>
            <a:ext cx="498593"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10858995" y="5828632"/>
            <a:ext cx="1292531" cy="969398"/>
          </a:xfrm>
          <a:prstGeom prst="rect">
            <a:avLst/>
          </a:prstGeom>
          <a:noFill/>
          <a:ln>
            <a:noFill/>
          </a:ln>
        </p:spPr>
      </p:pic>
    </p:spTree>
    <p:extLst>
      <p:ext uri="{BB962C8B-B14F-4D97-AF65-F5344CB8AC3E}">
        <p14:creationId xmlns:p14="http://schemas.microsoft.com/office/powerpoint/2010/main" val="17278676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609601" y="274638"/>
            <a:ext cx="10905065"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609600" y="1381478"/>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04200716"/>
      </p:ext>
    </p:extLst>
  </p:cSld>
  <p:clrMap bg1="lt1" tx1="dk1" bg2="dk2" tx2="lt2" accent1="accent1" accent2="accent2" accent3="accent3" accent4="accent4" accent5="accent5" accent6="accent6" hlink="hlink" folHlink="folHlink"/>
  <p:sldLayoutIdLst>
    <p:sldLayoutId id="2147483661" r:id="rId1"/>
    <p:sldLayoutId id="2147483662" r:id="rId2"/>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CF583-BD2E-4753-A9BA-624F70E71449}"/>
              </a:ext>
            </a:extLst>
          </p:cNvPr>
          <p:cNvSpPr>
            <a:spLocks noGrp="1"/>
          </p:cNvSpPr>
          <p:nvPr>
            <p:ph type="ctrTitle"/>
          </p:nvPr>
        </p:nvSpPr>
        <p:spPr>
          <a:xfrm>
            <a:off x="4420872" y="2560319"/>
            <a:ext cx="5659299" cy="1346086"/>
          </a:xfrm>
        </p:spPr>
        <p:txBody>
          <a:bodyPr/>
          <a:lstStyle/>
          <a:p>
            <a:r>
              <a:rPr lang="en-GB" dirty="0"/>
              <a:t>Developing Forums</a:t>
            </a:r>
            <a:br>
              <a:rPr lang="en-GB" dirty="0"/>
            </a:br>
            <a:r>
              <a:rPr lang="en-GB" dirty="0"/>
              <a:t>Supporting Sharing</a:t>
            </a:r>
          </a:p>
        </p:txBody>
      </p:sp>
    </p:spTree>
    <p:extLst>
      <p:ext uri="{BB962C8B-B14F-4D97-AF65-F5344CB8AC3E}">
        <p14:creationId xmlns:p14="http://schemas.microsoft.com/office/powerpoint/2010/main" val="1915886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8883-2DA1-42FF-BBED-BC2DE576EE51}"/>
              </a:ext>
            </a:extLst>
          </p:cNvPr>
          <p:cNvSpPr>
            <a:spLocks noGrp="1"/>
          </p:cNvSpPr>
          <p:nvPr>
            <p:ph type="title"/>
          </p:nvPr>
        </p:nvSpPr>
        <p:spPr/>
        <p:txBody>
          <a:bodyPr/>
          <a:lstStyle/>
          <a:p>
            <a:r>
              <a:rPr lang="en-GB" dirty="0"/>
              <a:t>What is a Forum?</a:t>
            </a:r>
          </a:p>
        </p:txBody>
      </p:sp>
      <p:sp>
        <p:nvSpPr>
          <p:cNvPr id="3" name="Text Placeholder 2">
            <a:extLst>
              <a:ext uri="{FF2B5EF4-FFF2-40B4-BE49-F238E27FC236}">
                <a16:creationId xmlns:a16="http://schemas.microsoft.com/office/drawing/2014/main" id="{97972792-C1E9-4CB4-832E-721E544D3013}"/>
              </a:ext>
            </a:extLst>
          </p:cNvPr>
          <p:cNvSpPr>
            <a:spLocks noGrp="1"/>
          </p:cNvSpPr>
          <p:nvPr>
            <p:ph type="body" idx="1"/>
          </p:nvPr>
        </p:nvSpPr>
        <p:spPr/>
        <p:txBody>
          <a:bodyPr>
            <a:normAutofit fontScale="85000" lnSpcReduction="10000"/>
          </a:bodyPr>
          <a:lstStyle/>
          <a:p>
            <a:r>
              <a:rPr lang="en-GB" dirty="0"/>
              <a:t>A discussion forum can be an effective engagement tool. It can build your online community by providing a place for your community to congregate, collaborate, discuss and share their ideas.  It offers member benefits and can also provide your organization with insight that you can use to better serve your constituents. </a:t>
            </a:r>
          </a:p>
          <a:p>
            <a:r>
              <a:rPr lang="en-GB" dirty="0"/>
              <a:t>However, running a successful online forum involves much more than just setting up the technology. Creating real engagement in a new forum can take a lot of work, especially at the beginning as it may be difficult to get people to start posting and sharing their thoughts.</a:t>
            </a:r>
          </a:p>
          <a:p>
            <a:endParaRPr lang="en-GB" dirty="0"/>
          </a:p>
        </p:txBody>
      </p:sp>
    </p:spTree>
    <p:extLst>
      <p:ext uri="{BB962C8B-B14F-4D97-AF65-F5344CB8AC3E}">
        <p14:creationId xmlns:p14="http://schemas.microsoft.com/office/powerpoint/2010/main" val="601032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54BD9-33A8-44E0-B9FA-126CE4720BA5}"/>
              </a:ext>
            </a:extLst>
          </p:cNvPr>
          <p:cNvSpPr>
            <a:spLocks noGrp="1"/>
          </p:cNvSpPr>
          <p:nvPr>
            <p:ph type="title"/>
          </p:nvPr>
        </p:nvSpPr>
        <p:spPr/>
        <p:txBody>
          <a:bodyPr/>
          <a:lstStyle/>
          <a:p>
            <a:r>
              <a:rPr lang="en-GB" dirty="0"/>
              <a:t>How can a forum help?</a:t>
            </a:r>
          </a:p>
        </p:txBody>
      </p:sp>
      <p:sp>
        <p:nvSpPr>
          <p:cNvPr id="3" name="Text Placeholder 2">
            <a:extLst>
              <a:ext uri="{FF2B5EF4-FFF2-40B4-BE49-F238E27FC236}">
                <a16:creationId xmlns:a16="http://schemas.microsoft.com/office/drawing/2014/main" id="{9EF8D991-4104-4636-AC83-2E63821C75F9}"/>
              </a:ext>
            </a:extLst>
          </p:cNvPr>
          <p:cNvSpPr>
            <a:spLocks noGrp="1"/>
          </p:cNvSpPr>
          <p:nvPr>
            <p:ph type="body" idx="1"/>
          </p:nvPr>
        </p:nvSpPr>
        <p:spPr/>
        <p:txBody>
          <a:bodyPr/>
          <a:lstStyle/>
          <a:p>
            <a:pPr marL="25400" indent="0">
              <a:buNone/>
            </a:pPr>
            <a:r>
              <a:rPr lang="en-GB" dirty="0"/>
              <a:t>A forum can benefit the community by providing a way to:  </a:t>
            </a:r>
          </a:p>
          <a:p>
            <a:r>
              <a:rPr lang="en-GB" dirty="0"/>
              <a:t>connect and network with other stakeholders</a:t>
            </a:r>
          </a:p>
          <a:p>
            <a:r>
              <a:rPr lang="en-GB" dirty="0"/>
              <a:t>share information</a:t>
            </a:r>
          </a:p>
          <a:p>
            <a:r>
              <a:rPr lang="en-GB" dirty="0"/>
              <a:t>offer feedback or opinions</a:t>
            </a:r>
          </a:p>
          <a:p>
            <a:r>
              <a:rPr lang="en-GB" dirty="0"/>
              <a:t>ask questions </a:t>
            </a:r>
          </a:p>
          <a:p>
            <a:endParaRPr lang="en-GB" dirty="0"/>
          </a:p>
        </p:txBody>
      </p:sp>
    </p:spTree>
    <p:extLst>
      <p:ext uri="{BB962C8B-B14F-4D97-AF65-F5344CB8AC3E}">
        <p14:creationId xmlns:p14="http://schemas.microsoft.com/office/powerpoint/2010/main" val="1372396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B9625-947C-40F7-B579-9D85337B65D4}"/>
              </a:ext>
            </a:extLst>
          </p:cNvPr>
          <p:cNvSpPr>
            <a:spLocks noGrp="1"/>
          </p:cNvSpPr>
          <p:nvPr>
            <p:ph type="title"/>
          </p:nvPr>
        </p:nvSpPr>
        <p:spPr/>
        <p:txBody>
          <a:bodyPr/>
          <a:lstStyle/>
          <a:p>
            <a:r>
              <a:rPr lang="en-GB" dirty="0"/>
              <a:t>Types of Forum</a:t>
            </a:r>
          </a:p>
        </p:txBody>
      </p:sp>
      <p:sp>
        <p:nvSpPr>
          <p:cNvPr id="3" name="Text Placeholder 2">
            <a:extLst>
              <a:ext uri="{FF2B5EF4-FFF2-40B4-BE49-F238E27FC236}">
                <a16:creationId xmlns:a16="http://schemas.microsoft.com/office/drawing/2014/main" id="{9486CDFC-36E2-4CAE-950F-6968710D9EAC}"/>
              </a:ext>
            </a:extLst>
          </p:cNvPr>
          <p:cNvSpPr>
            <a:spLocks noGrp="1"/>
          </p:cNvSpPr>
          <p:nvPr>
            <p:ph type="body" idx="1"/>
          </p:nvPr>
        </p:nvSpPr>
        <p:spPr/>
        <p:txBody>
          <a:bodyPr>
            <a:normAutofit fontScale="85000" lnSpcReduction="20000"/>
          </a:bodyPr>
          <a:lstStyle/>
          <a:p>
            <a:pPr marL="25400" indent="0">
              <a:buNone/>
            </a:pPr>
            <a:r>
              <a:rPr lang="en-GB" dirty="0"/>
              <a:t>There are two types of forums:</a:t>
            </a:r>
          </a:p>
          <a:p>
            <a:pPr marL="25400" indent="0">
              <a:buNone/>
            </a:pPr>
            <a:endParaRPr lang="en-GB" dirty="0"/>
          </a:p>
          <a:p>
            <a:r>
              <a:rPr lang="en-GB" dirty="0"/>
              <a:t>Moderated forums where posts are submitted through and approved by a moderator (or administrator)</a:t>
            </a:r>
          </a:p>
          <a:p>
            <a:r>
              <a:rPr lang="en-GB" dirty="0"/>
              <a:t>Non-moderated forums, where visitors post messages directly </a:t>
            </a:r>
          </a:p>
          <a:p>
            <a:pPr marL="25400" indent="0">
              <a:buNone/>
            </a:pPr>
            <a:endParaRPr lang="en-GB" dirty="0"/>
          </a:p>
          <a:p>
            <a:pPr marL="25400" indent="0">
              <a:buNone/>
            </a:pPr>
            <a:r>
              <a:rPr lang="en-GB" dirty="0"/>
              <a:t>Obviously one requires much less admin time than the other. </a:t>
            </a:r>
          </a:p>
          <a:p>
            <a:pPr marL="25400" indent="0">
              <a:buNone/>
            </a:pPr>
            <a:r>
              <a:rPr lang="en-GB" dirty="0"/>
              <a:t>However, since this forum will bear your name, you’ll want to have someone monitoring the forum regularly to remove inappropriate messages and ensure all is running smoothly.  </a:t>
            </a:r>
          </a:p>
          <a:p>
            <a:endParaRPr lang="en-GB" dirty="0"/>
          </a:p>
        </p:txBody>
      </p:sp>
    </p:spTree>
    <p:extLst>
      <p:ext uri="{BB962C8B-B14F-4D97-AF65-F5344CB8AC3E}">
        <p14:creationId xmlns:p14="http://schemas.microsoft.com/office/powerpoint/2010/main" val="241949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A989D-EE69-40F9-9F5E-C570F9BE0332}"/>
              </a:ext>
            </a:extLst>
          </p:cNvPr>
          <p:cNvSpPr>
            <a:spLocks noGrp="1"/>
          </p:cNvSpPr>
          <p:nvPr>
            <p:ph type="title"/>
          </p:nvPr>
        </p:nvSpPr>
        <p:spPr/>
        <p:txBody>
          <a:bodyPr/>
          <a:lstStyle/>
          <a:p>
            <a:r>
              <a:rPr lang="en-GB" dirty="0"/>
              <a:t>Planning and Implementing your Forum</a:t>
            </a:r>
          </a:p>
        </p:txBody>
      </p:sp>
      <p:sp>
        <p:nvSpPr>
          <p:cNvPr id="3" name="Text Placeholder 2">
            <a:extLst>
              <a:ext uri="{FF2B5EF4-FFF2-40B4-BE49-F238E27FC236}">
                <a16:creationId xmlns:a16="http://schemas.microsoft.com/office/drawing/2014/main" id="{25AFAE07-8BB9-4F60-B3AC-4EC4DBFC5DF1}"/>
              </a:ext>
            </a:extLst>
          </p:cNvPr>
          <p:cNvSpPr>
            <a:spLocks noGrp="1"/>
          </p:cNvSpPr>
          <p:nvPr>
            <p:ph type="body" idx="1"/>
          </p:nvPr>
        </p:nvSpPr>
        <p:spPr/>
        <p:txBody>
          <a:bodyPr>
            <a:normAutofit fontScale="92500" lnSpcReduction="10000"/>
          </a:bodyPr>
          <a:lstStyle/>
          <a:p>
            <a:r>
              <a:rPr lang="en-GB" dirty="0"/>
              <a:t>Choose your technology </a:t>
            </a:r>
          </a:p>
          <a:p>
            <a:r>
              <a:rPr lang="en-GB" dirty="0"/>
              <a:t>Define policies (who, what, when, why, where?)</a:t>
            </a:r>
          </a:p>
          <a:p>
            <a:r>
              <a:rPr lang="en-GB" dirty="0"/>
              <a:t>Describe management</a:t>
            </a:r>
          </a:p>
          <a:p>
            <a:r>
              <a:rPr lang="en-GB" dirty="0"/>
              <a:t>Promote your forum </a:t>
            </a:r>
          </a:p>
          <a:p>
            <a:r>
              <a:rPr lang="en-GB" dirty="0"/>
              <a:t>Seed your forum with questions</a:t>
            </a:r>
          </a:p>
          <a:p>
            <a:r>
              <a:rPr lang="en-GB" dirty="0"/>
              <a:t>Promote your forum</a:t>
            </a:r>
          </a:p>
          <a:p>
            <a:r>
              <a:rPr lang="en-GB" dirty="0"/>
              <a:t>Stimulate and </a:t>
            </a:r>
            <a:r>
              <a:rPr lang="en-GB"/>
              <a:t>share questions</a:t>
            </a:r>
            <a:endParaRPr lang="en-GB" dirty="0"/>
          </a:p>
          <a:p>
            <a:r>
              <a:rPr lang="en-GB" dirty="0"/>
              <a:t>Promote your forum </a:t>
            </a:r>
          </a:p>
        </p:txBody>
      </p:sp>
    </p:spTree>
    <p:extLst>
      <p:ext uri="{BB962C8B-B14F-4D97-AF65-F5344CB8AC3E}">
        <p14:creationId xmlns:p14="http://schemas.microsoft.com/office/powerpoint/2010/main" val="1957222343"/>
      </p:ext>
    </p:extLst>
  </p:cSld>
  <p:clrMapOvr>
    <a:masterClrMapping/>
  </p:clrMapOvr>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3A2BCEFE-9757-472C-B95F-B62E7B916A8D}" vid="{435A5CBD-5FA9-4875-8A2A-4C268D4AA28C}"/>
    </a:ext>
  </a:extLst>
</a:theme>
</file>

<file path=docProps/app.xml><?xml version="1.0" encoding="utf-8"?>
<Properties xmlns="http://schemas.openxmlformats.org/officeDocument/2006/extended-properties" xmlns:vt="http://schemas.openxmlformats.org/officeDocument/2006/docPropsVTypes">
  <Template>Families Part 1</Template>
  <TotalTime>22</TotalTime>
  <Words>134</Words>
  <Application>Microsoft Office PowerPoint</Application>
  <PresentationFormat>Widescreen</PresentationFormat>
  <Paragraphs>27</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1_Office Theme</vt:lpstr>
      <vt:lpstr>Developing Forums Supporting Sharing</vt:lpstr>
      <vt:lpstr>What is a Forum?</vt:lpstr>
      <vt:lpstr>How can a forum help?</vt:lpstr>
      <vt:lpstr>Types of Forum</vt:lpstr>
      <vt:lpstr>Planning and Implementing your Forum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Forums Supporting Sharing</dc:title>
  <dc:creator>david banes</dc:creator>
  <cp:lastModifiedBy>david banes</cp:lastModifiedBy>
  <cp:revision>6</cp:revision>
  <dcterms:created xsi:type="dcterms:W3CDTF">2019-10-25T10:30:34Z</dcterms:created>
  <dcterms:modified xsi:type="dcterms:W3CDTF">2019-10-26T10:34:08Z</dcterms:modified>
</cp:coreProperties>
</file>