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5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15"/>
          <p:cNvSpPr txBox="1">
            <a:spLocks noGrp="1"/>
          </p:cNvSpPr>
          <p:nvPr>
            <p:ph type="subTitle" idx="1"/>
          </p:nvPr>
        </p:nvSpPr>
        <p:spPr>
          <a:xfrm>
            <a:off x="436701" y="4685632"/>
            <a:ext cx="5659299" cy="12472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640"/>
              </a:spcBef>
              <a:spcAft>
                <a:spcPts val="0"/>
              </a:spcAft>
              <a:buSzPts val="3200"/>
              <a:buNone/>
              <a:defRPr>
                <a:solidFill>
                  <a:srgbClr val="206EB5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0" name="Google Shape;10;p15"/>
          <p:cNvSpPr txBox="1">
            <a:spLocks noGrp="1"/>
          </p:cNvSpPr>
          <p:nvPr>
            <p:ph type="ctrTitle"/>
          </p:nvPr>
        </p:nvSpPr>
        <p:spPr>
          <a:xfrm>
            <a:off x="436701" y="2710281"/>
            <a:ext cx="5659299" cy="18884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C33026"/>
              </a:buClr>
              <a:buSzPts val="4000"/>
              <a:buFont typeface="Calibri"/>
              <a:buNone/>
              <a:defRPr b="1">
                <a:solidFill>
                  <a:srgbClr val="C33026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pic>
        <p:nvPicPr>
          <p:cNvPr id="11" name="Google Shape;11;p1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421272" y="148850"/>
            <a:ext cx="3137457" cy="235309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2855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Title and Content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16"/>
          <p:cNvSpPr/>
          <p:nvPr/>
        </p:nvSpPr>
        <p:spPr>
          <a:xfrm>
            <a:off x="0" y="1"/>
            <a:ext cx="12151525" cy="1300163"/>
          </a:xfrm>
          <a:prstGeom prst="rect">
            <a:avLst/>
          </a:prstGeom>
          <a:solidFill>
            <a:srgbClr val="206EB5"/>
          </a:solidFill>
          <a:ln w="9525" cap="flat" cmpd="sng">
            <a:solidFill>
              <a:srgbClr val="206EB5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Google Shape;14;p16"/>
          <p:cNvSpPr txBox="1">
            <a:spLocks noGrp="1"/>
          </p:cNvSpPr>
          <p:nvPr>
            <p:ph type="title"/>
          </p:nvPr>
        </p:nvSpPr>
        <p:spPr>
          <a:xfrm>
            <a:off x="-66674" y="1"/>
            <a:ext cx="12147665" cy="1300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Calibri"/>
              <a:buNone/>
              <a:defRPr sz="4000" b="1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5" name="Google Shape;15;p16"/>
          <p:cNvSpPr txBox="1">
            <a:spLocks noGrp="1"/>
          </p:cNvSpPr>
          <p:nvPr>
            <p:ph type="body" idx="1"/>
          </p:nvPr>
        </p:nvSpPr>
        <p:spPr>
          <a:xfrm>
            <a:off x="609600" y="1828800"/>
            <a:ext cx="10972800" cy="39998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rgbClr val="C33026"/>
              </a:buClr>
              <a:buSzPts val="3200"/>
              <a:buChar char="•"/>
              <a:defRPr b="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SzPts val="2800"/>
              <a:buChar char="–"/>
              <a:defRPr b="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rgbClr val="004987"/>
              </a:buClr>
              <a:buSzPts val="24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Google Shape;16;p16"/>
          <p:cNvSpPr txBox="1"/>
          <p:nvPr/>
        </p:nvSpPr>
        <p:spPr>
          <a:xfrm>
            <a:off x="11582400" y="109455"/>
            <a:ext cx="49859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sz="14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7" name="Google Shape;17;p1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858995" y="5828632"/>
            <a:ext cx="1292531" cy="96939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4941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4"/>
          <p:cNvSpPr txBox="1">
            <a:spLocks noGrp="1"/>
          </p:cNvSpPr>
          <p:nvPr>
            <p:ph type="title"/>
          </p:nvPr>
        </p:nvSpPr>
        <p:spPr>
          <a:xfrm>
            <a:off x="609601" y="274638"/>
            <a:ext cx="10905065" cy="8613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000"/>
              <a:buFont typeface="Calibri"/>
              <a:buNone/>
              <a:defRPr sz="4000" b="1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4"/>
          <p:cNvSpPr txBox="1">
            <a:spLocks noGrp="1"/>
          </p:cNvSpPr>
          <p:nvPr>
            <p:ph type="body" idx="1"/>
          </p:nvPr>
        </p:nvSpPr>
        <p:spPr>
          <a:xfrm>
            <a:off x="609600" y="1381478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rgbClr val="C33026"/>
              </a:buClr>
              <a:buSzPts val="3200"/>
              <a:buFont typeface="Arial"/>
              <a:buChar char="•"/>
              <a:defRPr sz="3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rgbClr val="009DDC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rgbClr val="004987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200694395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B623DD-7AC8-4E5D-9F91-0CAB7EEC4B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50610" y="2599508"/>
            <a:ext cx="5659299" cy="1032577"/>
          </a:xfrm>
        </p:spPr>
        <p:txBody>
          <a:bodyPr/>
          <a:lstStyle/>
          <a:p>
            <a:r>
              <a:rPr lang="en-GB" dirty="0"/>
              <a:t>Final Course Submission</a:t>
            </a:r>
          </a:p>
        </p:txBody>
      </p:sp>
    </p:spTree>
    <p:extLst>
      <p:ext uri="{BB962C8B-B14F-4D97-AF65-F5344CB8AC3E}">
        <p14:creationId xmlns:p14="http://schemas.microsoft.com/office/powerpoint/2010/main" val="701860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3E3050-A745-46A5-9695-6D484FD86F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 this unit we will cover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86A9E8-FA62-4160-8566-78BFC84A5C4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sz="4000" dirty="0"/>
              <a:t>Requirements for course completion</a:t>
            </a:r>
          </a:p>
          <a:p>
            <a:r>
              <a:rPr lang="en-GB" sz="4000" dirty="0"/>
              <a:t>Potential areas for a submission</a:t>
            </a:r>
          </a:p>
          <a:p>
            <a:r>
              <a:rPr lang="en-GB" sz="4000" dirty="0"/>
              <a:t>How to submit </a:t>
            </a:r>
          </a:p>
        </p:txBody>
      </p:sp>
    </p:spTree>
    <p:extLst>
      <p:ext uri="{BB962C8B-B14F-4D97-AF65-F5344CB8AC3E}">
        <p14:creationId xmlns:p14="http://schemas.microsoft.com/office/powerpoint/2010/main" val="41966830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2A0D24-C01D-4779-A71E-FA58247526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Types of Submission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252929-0F92-4BCA-9E50-9DFC6A36BA8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Case study of </a:t>
            </a:r>
            <a:r>
              <a:rPr lang="en-GB" dirty="0" err="1"/>
              <a:t>cBoard</a:t>
            </a:r>
            <a:r>
              <a:rPr lang="en-GB" dirty="0"/>
              <a:t> use</a:t>
            </a:r>
          </a:p>
          <a:p>
            <a:r>
              <a:rPr lang="en-GB" dirty="0"/>
              <a:t>Review and Evaluation of </a:t>
            </a:r>
            <a:r>
              <a:rPr lang="en-GB" dirty="0" err="1"/>
              <a:t>cBoard</a:t>
            </a:r>
            <a:r>
              <a:rPr lang="en-GB" dirty="0"/>
              <a:t> or other development </a:t>
            </a:r>
          </a:p>
          <a:p>
            <a:r>
              <a:rPr lang="en-GB" dirty="0"/>
              <a:t>Development of resources such as training materials </a:t>
            </a:r>
          </a:p>
          <a:p>
            <a:r>
              <a:rPr lang="en-GB" dirty="0"/>
              <a:t>Research or Innovation with </a:t>
            </a:r>
            <a:r>
              <a:rPr lang="en-GB" dirty="0" err="1"/>
              <a:t>cBoard</a:t>
            </a:r>
            <a:r>
              <a:rPr lang="en-GB" dirty="0"/>
              <a:t> or other solution</a:t>
            </a:r>
          </a:p>
          <a:p>
            <a:r>
              <a:rPr lang="en-GB" dirty="0"/>
              <a:t>Discuss with the team the title of your project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320679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40FF60-6CC3-46BA-979F-67A0E8C0DF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Research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6B218E-5DC3-40EE-9CCF-C4DADFBD9B6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pPr marL="25400" indent="0">
              <a:buNone/>
            </a:pPr>
            <a:r>
              <a:rPr lang="en-GB" dirty="0"/>
              <a:t>Having decided what are you want to consider you should define your research question</a:t>
            </a:r>
          </a:p>
          <a:p>
            <a:pPr marL="25400" indent="0">
              <a:buNone/>
            </a:pPr>
            <a:r>
              <a:rPr lang="en-GB" dirty="0"/>
              <a:t>Here is some guidance</a:t>
            </a:r>
          </a:p>
          <a:p>
            <a:pPr marL="25400" indent="0">
              <a:buNone/>
            </a:pPr>
            <a:endParaRPr lang="en-GB" dirty="0"/>
          </a:p>
          <a:p>
            <a:r>
              <a:rPr lang="en-GB" dirty="0"/>
              <a:t>They should be brief and concise</a:t>
            </a:r>
          </a:p>
          <a:p>
            <a:r>
              <a:rPr lang="en-GB" dirty="0"/>
              <a:t>They should be logical and reflect any steps</a:t>
            </a:r>
          </a:p>
          <a:p>
            <a:r>
              <a:rPr lang="en-GB" dirty="0"/>
              <a:t>They should be realistic</a:t>
            </a:r>
          </a:p>
          <a:p>
            <a:r>
              <a:rPr lang="en-GB" dirty="0"/>
              <a:t>They should be meaningful to your setting</a:t>
            </a:r>
          </a:p>
          <a:p>
            <a:r>
              <a:rPr lang="en-GB" dirty="0"/>
              <a:t>They should use action verbs that are specific enough to be evaluated or measured</a:t>
            </a:r>
            <a:br>
              <a:rPr lang="en-GB" dirty="0"/>
            </a:br>
            <a:r>
              <a:rPr lang="en-GB" dirty="0"/>
              <a:t>(e.g., assess, determine, compare, verify, calculate, describe.</a:t>
            </a:r>
          </a:p>
          <a:p>
            <a:r>
              <a:rPr lang="en-GB" dirty="0"/>
              <a:t>They should not change during your study</a:t>
            </a:r>
          </a:p>
        </p:txBody>
      </p:sp>
    </p:spTree>
    <p:extLst>
      <p:ext uri="{BB962C8B-B14F-4D97-AF65-F5344CB8AC3E}">
        <p14:creationId xmlns:p14="http://schemas.microsoft.com/office/powerpoint/2010/main" val="21985173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0BCE23-7FA8-4257-9AFA-8A3C3176FC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Submission Criteria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A7EA40-C95A-4DC7-A12D-F48D6539B5F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GB" dirty="0"/>
              <a:t>Written document (maximum 1500 words)</a:t>
            </a:r>
          </a:p>
          <a:p>
            <a:pPr marL="0" indent="0">
              <a:buNone/>
            </a:pPr>
            <a:r>
              <a:rPr lang="en-GB" dirty="0"/>
              <a:t>Include pictures or video to illustrate your points </a:t>
            </a:r>
          </a:p>
          <a:p>
            <a:pPr marL="0" indent="0">
              <a:buNone/>
            </a:pPr>
            <a:r>
              <a:rPr lang="en-GB" dirty="0"/>
              <a:t>Structure your document</a:t>
            </a:r>
          </a:p>
          <a:p>
            <a:r>
              <a:rPr lang="en-GB" dirty="0"/>
              <a:t>Introduction</a:t>
            </a:r>
          </a:p>
          <a:p>
            <a:r>
              <a:rPr lang="en-GB" dirty="0"/>
              <a:t>My Research question </a:t>
            </a:r>
          </a:p>
          <a:p>
            <a:r>
              <a:rPr lang="en-GB" dirty="0"/>
              <a:t>What I did</a:t>
            </a:r>
          </a:p>
          <a:p>
            <a:r>
              <a:rPr lang="en-GB" dirty="0"/>
              <a:t>What I discovered </a:t>
            </a:r>
          </a:p>
          <a:p>
            <a:r>
              <a:rPr lang="en-GB" dirty="0"/>
              <a:t>What I learned</a:t>
            </a:r>
          </a:p>
          <a:p>
            <a:r>
              <a:rPr lang="en-GB" dirty="0"/>
              <a:t>My personal recommendations</a:t>
            </a:r>
          </a:p>
          <a:p>
            <a:r>
              <a:rPr lang="en-GB" dirty="0"/>
              <a:t>Summary</a:t>
            </a:r>
          </a:p>
        </p:txBody>
      </p:sp>
    </p:spTree>
    <p:extLst>
      <p:ext uri="{BB962C8B-B14F-4D97-AF65-F5344CB8AC3E}">
        <p14:creationId xmlns:p14="http://schemas.microsoft.com/office/powerpoint/2010/main" val="30717372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0EB9C6-0D45-415B-A8B6-63A277E090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Review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421526-8572-4745-85A1-6C2DC147AAD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Submit to National team </a:t>
            </a:r>
          </a:p>
          <a:p>
            <a:r>
              <a:rPr lang="en-GB" dirty="0"/>
              <a:t>We are looking for evidence that you have applied what you have learned on the course</a:t>
            </a:r>
          </a:p>
          <a:p>
            <a:r>
              <a:rPr lang="en-GB" dirty="0"/>
              <a:t>Interventions don’t have to be successful </a:t>
            </a:r>
          </a:p>
          <a:p>
            <a:r>
              <a:rPr lang="en-GB" dirty="0"/>
              <a:t>Analysing an intervention that failed is great learning</a:t>
            </a:r>
          </a:p>
          <a:p>
            <a:r>
              <a:rPr lang="en-GB" dirty="0"/>
              <a:t>Following National team review David and EA will review to comment and advise next steps </a:t>
            </a:r>
          </a:p>
        </p:txBody>
      </p:sp>
    </p:spTree>
    <p:extLst>
      <p:ext uri="{BB962C8B-B14F-4D97-AF65-F5344CB8AC3E}">
        <p14:creationId xmlns:p14="http://schemas.microsoft.com/office/powerpoint/2010/main" val="26484083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DF8722-4ADB-4A38-B342-A5C44D0137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Good Luck !!!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F352EC-F089-426F-9172-7D6F52593CB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471045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Custom 5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206EB5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lobal Symbols PPTX Template" id="{3A2BCEFE-9757-472C-B95F-B62E7B916A8D}" vid="{435A5CBD-5FA9-4875-8A2A-4C268D4AA28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Families Part 1</Template>
  <TotalTime>44</TotalTime>
  <Words>211</Words>
  <Application>Microsoft Office PowerPoint</Application>
  <PresentationFormat>Widescreen</PresentationFormat>
  <Paragraphs>39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1_Office Theme</vt:lpstr>
      <vt:lpstr>Final Course Submission</vt:lpstr>
      <vt:lpstr>In this unit we will cover</vt:lpstr>
      <vt:lpstr>Types of Submission</vt:lpstr>
      <vt:lpstr>Research Questions</vt:lpstr>
      <vt:lpstr>Submission Criteria</vt:lpstr>
      <vt:lpstr>Review process</vt:lpstr>
      <vt:lpstr>Good Luck !!!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Final Course Submission</dc:title>
  <dc:creator>david banes</dc:creator>
  <cp:lastModifiedBy>david banes</cp:lastModifiedBy>
  <cp:revision>5</cp:revision>
  <dcterms:created xsi:type="dcterms:W3CDTF">2019-08-14T13:25:55Z</dcterms:created>
  <dcterms:modified xsi:type="dcterms:W3CDTF">2019-10-25T10:30:11Z</dcterms:modified>
</cp:coreProperties>
</file>