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7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0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6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6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9D86371F-FF29-4A6A-8727-898561DE7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7188" lvl="1" indent="-357188"/>
            <a:r>
              <a:rPr lang="en-GB" dirty="0"/>
              <a:t>feelings about the symbol as a whole </a:t>
            </a:r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en-GB" dirty="0"/>
              <a:t>represents the word or phrase </a:t>
            </a:r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en-GB" dirty="0"/>
              <a:t>colour contrast </a:t>
            </a:r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en-GB" dirty="0"/>
              <a:t>cultural sensitivity</a:t>
            </a:r>
          </a:p>
        </p:txBody>
      </p:sp>
    </p:spTree>
    <p:extLst>
      <p:ext uri="{BB962C8B-B14F-4D97-AF65-F5344CB8AC3E}">
        <p14:creationId xmlns:p14="http://schemas.microsoft.com/office/powerpoint/2010/main" val="274777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6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35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1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33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house</a:t>
            </a:r>
            <a:br>
              <a:rPr lang="en-GB" sz="3200" dirty="0"/>
            </a:br>
            <a:r>
              <a:rPr lang="hr-HR" sz="3200" dirty="0"/>
              <a:t>kuća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31" y="107917"/>
            <a:ext cx="2124000" cy="2124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73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r-HR" sz="3200" dirty="0"/>
              <a:t>a</a:t>
            </a:r>
            <a:r>
              <a:rPr lang="en-GB" sz="3200" dirty="0" err="1"/>
              <a:t>nd</a:t>
            </a:r>
            <a:br>
              <a:rPr lang="en-GB" sz="3200" dirty="0"/>
            </a:br>
            <a:r>
              <a:rPr lang="en-GB" sz="3200" dirty="0"/>
              <a:t>i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2" y="5449"/>
            <a:ext cx="2226468" cy="22264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7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house</a:t>
            </a:r>
            <a:br>
              <a:rPr lang="en-GB" sz="3200" dirty="0"/>
            </a:br>
            <a:r>
              <a:rPr lang="hr-HR" sz="3200" dirty="0"/>
              <a:t>kuća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31" y="0"/>
            <a:ext cx="2124000" cy="2124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2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yes</a:t>
            </a:r>
            <a:br>
              <a:rPr lang="en-GB" sz="3200" dirty="0"/>
            </a:br>
            <a:r>
              <a:rPr lang="en-GB" sz="3200" dirty="0"/>
              <a:t>da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30" y="131311"/>
            <a:ext cx="2036402" cy="203640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yes</a:t>
            </a:r>
            <a:br>
              <a:rPr lang="en-GB" sz="3200" dirty="0"/>
            </a:br>
            <a:r>
              <a:rPr lang="en-GB" sz="3200" dirty="0"/>
              <a:t>da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34" y="124565"/>
            <a:ext cx="2083593" cy="208359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02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before</a:t>
            </a:r>
            <a:br>
              <a:rPr lang="en-GB" sz="3200" dirty="0"/>
            </a:br>
            <a:r>
              <a:rPr lang="hr-HR" sz="3200" dirty="0"/>
              <a:t>prije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51" y="84159"/>
            <a:ext cx="2124000" cy="2124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7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park</a:t>
            </a:r>
            <a:br>
              <a:rPr lang="en-GB" sz="3200" dirty="0"/>
            </a:br>
            <a:r>
              <a:rPr lang="hr-HR" sz="3200" dirty="0"/>
              <a:t>park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03" y="157541"/>
            <a:ext cx="2010172" cy="201017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0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park</a:t>
            </a:r>
            <a:br>
              <a:rPr lang="en-GB" sz="3200" dirty="0"/>
            </a:br>
            <a:r>
              <a:rPr lang="hr-HR" sz="3200" dirty="0"/>
              <a:t>park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2" y="0"/>
            <a:ext cx="2455068" cy="24550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38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stand </a:t>
            </a:r>
            <a:br>
              <a:rPr lang="en-GB" sz="3200" dirty="0"/>
            </a:br>
            <a:r>
              <a:rPr lang="hr-HR" sz="3200" dirty="0"/>
              <a:t>stajati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94" y="52388"/>
            <a:ext cx="2132012" cy="2132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97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to stand </a:t>
            </a:r>
            <a:br>
              <a:rPr lang="en-GB" sz="3200" dirty="0"/>
            </a:br>
            <a:r>
              <a:rPr lang="hr-HR" sz="3200" dirty="0"/>
              <a:t>stajati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23" y="125701"/>
            <a:ext cx="2106216" cy="210621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Ljestvica od </a:t>
            </a:r>
            <a:r>
              <a:rPr lang="en-GB" dirty="0"/>
              <a:t>1-5 </a:t>
            </a:r>
            <a:r>
              <a:rPr lang="hr-HR" dirty="0"/>
              <a:t>gdje je</a:t>
            </a:r>
            <a:r>
              <a:rPr lang="en-GB" dirty="0"/>
              <a:t> 1 = </a:t>
            </a:r>
            <a:r>
              <a:rPr lang="hr-HR" dirty="0"/>
              <a:t>u potpunosti neprihvatljivo i </a:t>
            </a:r>
            <a:r>
              <a:rPr lang="en-GB" dirty="0"/>
              <a:t>5 = </a:t>
            </a:r>
            <a:r>
              <a:rPr lang="hr-HR" dirty="0"/>
              <a:t>u potpunosti prihvatljivo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hr-HR" dirty="0"/>
              <a:t>osjećaji prema simbolu kao cjelini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predstavlja riječ ili frazu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kontrast boja</a:t>
            </a:r>
            <a:endParaRPr lang="en-GB" dirty="0"/>
          </a:p>
          <a:p>
            <a:pPr marL="357188" lvl="1" indent="-357188"/>
            <a:endParaRPr lang="en-GB" sz="1000" dirty="0"/>
          </a:p>
          <a:p>
            <a:pPr marL="357188" lvl="1" indent="-357188"/>
            <a:r>
              <a:rPr lang="hr-HR" dirty="0"/>
              <a:t>kulturna osjetljivost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Komentar</a:t>
            </a:r>
            <a:endParaRPr lang="en-GB" dirty="0"/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38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362</Words>
  <Application>Microsoft Office PowerPoint</Application>
  <PresentationFormat>Prikaz na zaslonu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house kuća</vt:lpstr>
      <vt:lpstr>house kuća</vt:lpstr>
      <vt:lpstr>yes da</vt:lpstr>
      <vt:lpstr>yes da</vt:lpstr>
      <vt:lpstr>before prije</vt:lpstr>
      <vt:lpstr>park park</vt:lpstr>
      <vt:lpstr>park park</vt:lpstr>
      <vt:lpstr>stand  stajati</vt:lpstr>
      <vt:lpstr>to stand  stajati</vt:lpstr>
      <vt:lpstr>and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apartment apartman</dc:title>
  <dc:creator>E.A. Draffan</dc:creator>
  <cp:lastModifiedBy>Korisnik</cp:lastModifiedBy>
  <cp:revision>16</cp:revision>
  <dcterms:created xsi:type="dcterms:W3CDTF">2019-05-18T08:15:44Z</dcterms:created>
  <dcterms:modified xsi:type="dcterms:W3CDTF">2019-05-28T10:04:59Z</dcterms:modified>
</cp:coreProperties>
</file>