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notesMasterIdLst>
    <p:notesMasterId r:id="rId8"/>
  </p:notesMasterIdLst>
  <p:sldIdLst>
    <p:sldId id="257" r:id="rId2"/>
    <p:sldId id="269" r:id="rId3"/>
    <p:sldId id="270" r:id="rId4"/>
    <p:sldId id="271" r:id="rId5"/>
    <p:sldId id="272" r:id="rId6"/>
    <p:sldId id="268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1D3"/>
    <a:srgbClr val="F6FDD3"/>
    <a:srgbClr val="206EB5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896" autoAdjust="0"/>
  </p:normalViewPr>
  <p:slideViewPr>
    <p:cSldViewPr snapToGrid="0">
      <p:cViewPr varScale="1">
        <p:scale>
          <a:sx n="56" d="100"/>
          <a:sy n="56" d="100"/>
        </p:scale>
        <p:origin x="38" y="4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0A7815-72F6-4533-99B5-9CF311A0423D}" type="datetimeFigureOut">
              <a:rPr lang="en-GB" smtClean="0"/>
              <a:t>15/01/2022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7C7823-FA6C-4AFE-A962-F04849768C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928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7C7823-FA6C-4AFE-A962-F04849768C0F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91781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7526" y="4685632"/>
            <a:ext cx="4244474" cy="1247274"/>
          </a:xfrm>
        </p:spPr>
        <p:txBody>
          <a:bodyPr/>
          <a:lstStyle>
            <a:lvl1pPr marL="0" indent="0" algn="l">
              <a:buNone/>
              <a:defRPr>
                <a:solidFill>
                  <a:srgbClr val="206EB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7526" y="2710281"/>
            <a:ext cx="4244474" cy="1888456"/>
          </a:xfrm>
        </p:spPr>
        <p:txBody>
          <a:bodyPr anchor="b" anchorCtr="0"/>
          <a:lstStyle>
            <a:lvl1pPr algn="l">
              <a:defRPr b="1">
                <a:solidFill>
                  <a:srgbClr val="C3302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53" y="148849"/>
            <a:ext cx="2353093" cy="2353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117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13644" cy="1300163"/>
          </a:xfrm>
          <a:prstGeom prst="rect">
            <a:avLst/>
          </a:prstGeom>
          <a:solidFill>
            <a:srgbClr val="206EB5"/>
          </a:solidFill>
          <a:ln>
            <a:solidFill>
              <a:srgbClr val="206EB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474579"/>
            <a:ext cx="8171744" cy="528638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63580"/>
            <a:ext cx="8229600" cy="4465052"/>
          </a:xfrm>
        </p:spPr>
        <p:txBody>
          <a:bodyPr/>
          <a:lstStyle>
            <a:lvl1pPr>
              <a:buClr>
                <a:srgbClr val="C33026"/>
              </a:buClr>
              <a:defRPr b="1"/>
            </a:lvl1pPr>
            <a:lvl3pPr>
              <a:buClr>
                <a:srgbClr val="004987"/>
              </a:buClr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686799" y="109454"/>
            <a:ext cx="3739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628A73F-2ECA-7A4F-8566-D24DF8A24736}" type="slidenum">
              <a:rPr lang="en-US" sz="1400" b="1" smtClean="0"/>
              <a:pPr algn="r"/>
              <a:t>‹#›</a:t>
            </a:fld>
            <a:endParaRPr lang="en-US" sz="1400" b="1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4246" y="5828632"/>
            <a:ext cx="969398" cy="96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837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78799" cy="8613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81477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65829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000" b="1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C33026"/>
        </a:buClr>
        <a:buFont typeface="Arial"/>
        <a:buChar char="•"/>
        <a:defRPr sz="32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009DDC"/>
        </a:buClr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004987"/>
        </a:buClr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app.globalsymbols.com/en/" TargetMode="External"/><Relationship Id="rId4" Type="http://schemas.openxmlformats.org/officeDocument/2006/relationships/hyperlink" Target="https://globalsymbols.com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lobalsymbols" TargetMode="External"/><Relationship Id="rId2" Type="http://schemas.openxmlformats.org/officeDocument/2006/relationships/hyperlink" Target="mailto:hello@globalsymbols.co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an quickly as late">
            <a:extLst>
              <a:ext uri="{FF2B5EF4-FFF2-40B4-BE49-F238E27FC236}">
                <a16:creationId xmlns:a16="http://schemas.microsoft.com/office/drawing/2014/main" id="{E60FE8FE-57B2-4A24-B2C3-45EE28FE563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359"/>
          <a:stretch/>
        </p:blipFill>
        <p:spPr>
          <a:xfrm>
            <a:off x="433045" y="3596765"/>
            <a:ext cx="4007337" cy="2872913"/>
          </a:xfrm>
          <a:prstGeom prst="rect">
            <a:avLst/>
          </a:prstGeom>
        </p:spPr>
      </p:pic>
      <p:sp>
        <p:nvSpPr>
          <p:cNvPr id="7" name="Subtitle 6">
            <a:extLst>
              <a:ext uri="{FF2B5EF4-FFF2-40B4-BE49-F238E27FC236}">
                <a16:creationId xmlns:a16="http://schemas.microsoft.com/office/drawing/2014/main" id="{546362D5-8D0D-4BC6-B5BD-FDF10390B7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22073" y="5638799"/>
            <a:ext cx="5548745" cy="941715"/>
          </a:xfrm>
        </p:spPr>
        <p:txBody>
          <a:bodyPr>
            <a:normAutofit/>
          </a:bodyPr>
          <a:lstStyle/>
          <a:p>
            <a:r>
              <a:rPr lang="en-GB" dirty="0"/>
              <a:t>https://globalsymbols.com/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56813" y="2162211"/>
            <a:ext cx="4985468" cy="1484583"/>
          </a:xfrm>
        </p:spPr>
        <p:txBody>
          <a:bodyPr>
            <a:normAutofit/>
          </a:bodyPr>
          <a:lstStyle/>
          <a:p>
            <a:pPr algn="ctr"/>
            <a:r>
              <a:rPr lang="en-US" sz="4400" dirty="0"/>
              <a:t>Symbol Creator Introduction</a:t>
            </a:r>
          </a:p>
        </p:txBody>
      </p:sp>
    </p:spTree>
    <p:extLst>
      <p:ext uri="{BB962C8B-B14F-4D97-AF65-F5344CB8AC3E}">
        <p14:creationId xmlns:p14="http://schemas.microsoft.com/office/powerpoint/2010/main" val="3079448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ign in to global symbols">
            <a:extLst>
              <a:ext uri="{FF2B5EF4-FFF2-40B4-BE49-F238E27FC236}">
                <a16:creationId xmlns:a16="http://schemas.microsoft.com/office/drawing/2014/main" id="{D3389D20-BCF3-43B9-931F-20E02A6E34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5290" y="1420090"/>
            <a:ext cx="2654598" cy="2528455"/>
          </a:xfrm>
          <a:prstGeom prst="rect">
            <a:avLst/>
          </a:prstGeom>
        </p:spPr>
      </p:pic>
      <p:pic>
        <p:nvPicPr>
          <p:cNvPr id="5" name="Picture 4" descr="communication board sets link">
            <a:extLst>
              <a:ext uri="{FF2B5EF4-FFF2-40B4-BE49-F238E27FC236}">
                <a16:creationId xmlns:a16="http://schemas.microsoft.com/office/drawing/2014/main" id="{13ACCFBE-341C-4C79-8179-C7E62DE63B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8582" y="3968128"/>
            <a:ext cx="3865418" cy="279499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3158E8-3564-4238-A277-E1B1FE84EF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327" y="1363579"/>
            <a:ext cx="5119255" cy="539954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b="0" dirty="0"/>
              <a:t>Log into Global Symbols </a:t>
            </a:r>
            <a:r>
              <a:rPr lang="en-GB" b="0" dirty="0">
                <a:hlinkClick r:id="rId4"/>
              </a:rPr>
              <a:t>https://globalsymbols.com/</a:t>
            </a:r>
            <a:r>
              <a:rPr lang="en-GB" b="0" dirty="0"/>
              <a:t> or create an account and select the language of your choice then go to the main menu to select  </a:t>
            </a:r>
            <a:r>
              <a:rPr lang="en-GB" b="0" dirty="0">
                <a:hlinkClick r:id="rId5"/>
              </a:rPr>
              <a:t>Board Builder</a:t>
            </a:r>
            <a:endParaRPr lang="en-GB" b="0" dirty="0"/>
          </a:p>
          <a:p>
            <a:pPr marL="514350" indent="-514350">
              <a:buFont typeface="+mj-lt"/>
              <a:buAutoNum type="arabicPeriod"/>
            </a:pPr>
            <a:r>
              <a:rPr lang="en-GB" b="0" dirty="0"/>
              <a:t>Or go to ‘My Board Sets’ if you have an account.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BD9785-2AEA-45FB-9612-5B6CB8371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Symbol Creator as part of Global Symbols and Board Builder</a:t>
            </a:r>
          </a:p>
        </p:txBody>
      </p:sp>
    </p:spTree>
    <p:extLst>
      <p:ext uri="{BB962C8B-B14F-4D97-AF65-F5344CB8AC3E}">
        <p14:creationId xmlns:p14="http://schemas.microsoft.com/office/powerpoint/2010/main" val="2596584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view board sets">
            <a:extLst>
              <a:ext uri="{FF2B5EF4-FFF2-40B4-BE49-F238E27FC236}">
                <a16:creationId xmlns:a16="http://schemas.microsoft.com/office/drawing/2014/main" id="{40F356DB-F40D-4FBC-B452-B345E01503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0709" y="1344722"/>
            <a:ext cx="3390824" cy="2710326"/>
          </a:xfrm>
          <a:prstGeom prst="rect">
            <a:avLst/>
          </a:prstGeom>
        </p:spPr>
      </p:pic>
      <p:pic>
        <p:nvPicPr>
          <p:cNvPr id="5" name="Picture 4" descr="A board set with an empty cell">
            <a:extLst>
              <a:ext uri="{FF2B5EF4-FFF2-40B4-BE49-F238E27FC236}">
                <a16:creationId xmlns:a16="http://schemas.microsoft.com/office/drawing/2014/main" id="{ECB112B4-26AB-4464-AF89-9BCEF82A2F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0709" y="4219404"/>
            <a:ext cx="4163291" cy="258774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EB550-D74C-44B6-8A2A-5BF89DD385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0165" y="1822521"/>
            <a:ext cx="4371108" cy="4834587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b="0" dirty="0"/>
              <a:t>Create a new Board Set or choose one you have started</a:t>
            </a:r>
          </a:p>
          <a:p>
            <a:pPr marL="514350" indent="-514350">
              <a:buFont typeface="+mj-lt"/>
              <a:buAutoNum type="arabicPeriod"/>
            </a:pPr>
            <a:r>
              <a:rPr lang="en-GB" b="0" dirty="0"/>
              <a:t>Go to an empty cell to make your own symbol or image rather than using one available in Global Symbols or the other repositories available, such as Open Symbols or the Noun Project.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67FC9E-2213-49B6-8762-1534023F6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Selecting a Board Set and empty cell to make use of Symbol Creator</a:t>
            </a:r>
          </a:p>
        </p:txBody>
      </p:sp>
    </p:spTree>
    <p:extLst>
      <p:ext uri="{BB962C8B-B14F-4D97-AF65-F5344CB8AC3E}">
        <p14:creationId xmlns:p14="http://schemas.microsoft.com/office/powerpoint/2010/main" val="600503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o to symbol creator">
            <a:extLst>
              <a:ext uri="{FF2B5EF4-FFF2-40B4-BE49-F238E27FC236}">
                <a16:creationId xmlns:a16="http://schemas.microsoft.com/office/drawing/2014/main" id="{F8807EA8-97C5-487D-BBD9-424B7A1105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200" y="1288471"/>
            <a:ext cx="3103418" cy="331237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6401443-0898-4BC7-AB21-5076C5D0AD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87145" y="1731818"/>
            <a:ext cx="581891" cy="24938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 descr="add an image in symbol creator">
            <a:extLst>
              <a:ext uri="{FF2B5EF4-FFF2-40B4-BE49-F238E27FC236}">
                <a16:creationId xmlns:a16="http://schemas.microsoft.com/office/drawing/2014/main" id="{C95FBEE4-BEFD-43F3-B0BF-2709EB00AC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4429" y="4725540"/>
            <a:ext cx="2692716" cy="2056525"/>
          </a:xfrm>
          <a:prstGeom prst="rect">
            <a:avLst/>
          </a:prstGeom>
        </p:spPr>
      </p:pic>
      <p:sp>
        <p:nvSpPr>
          <p:cNvPr id="11" name="Heptagon 10" descr="1">
            <a:extLst>
              <a:ext uri="{FF2B5EF4-FFF2-40B4-BE49-F238E27FC236}">
                <a16:creationId xmlns:a16="http://schemas.microsoft.com/office/drawing/2014/main" id="{F7BC4D65-CEBC-471D-81C4-049344A2DA5F}"/>
              </a:ext>
            </a:extLst>
          </p:cNvPr>
          <p:cNvSpPr/>
          <p:nvPr/>
        </p:nvSpPr>
        <p:spPr>
          <a:xfrm>
            <a:off x="6446362" y="1302325"/>
            <a:ext cx="418564" cy="379927"/>
          </a:xfrm>
          <a:prstGeom prst="heptagon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1</a:t>
            </a:r>
          </a:p>
        </p:txBody>
      </p:sp>
      <p:sp>
        <p:nvSpPr>
          <p:cNvPr id="12" name="Heptagon 11" descr="2">
            <a:extLst>
              <a:ext uri="{FF2B5EF4-FFF2-40B4-BE49-F238E27FC236}">
                <a16:creationId xmlns:a16="http://schemas.microsoft.com/office/drawing/2014/main" id="{7DDFB66A-24E1-4A6A-AA7F-68674478FA90}"/>
              </a:ext>
            </a:extLst>
          </p:cNvPr>
          <p:cNvSpPr/>
          <p:nvPr/>
        </p:nvSpPr>
        <p:spPr>
          <a:xfrm>
            <a:off x="8666018" y="1682252"/>
            <a:ext cx="418564" cy="379927"/>
          </a:xfrm>
          <a:prstGeom prst="heptagon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2</a:t>
            </a:r>
          </a:p>
        </p:txBody>
      </p:sp>
      <p:sp>
        <p:nvSpPr>
          <p:cNvPr id="16" name="Heptagon 15" descr="3">
            <a:extLst>
              <a:ext uri="{FF2B5EF4-FFF2-40B4-BE49-F238E27FC236}">
                <a16:creationId xmlns:a16="http://schemas.microsoft.com/office/drawing/2014/main" id="{33D2E9A7-72EA-46FD-AB89-BFB17D3F060F}"/>
              </a:ext>
            </a:extLst>
          </p:cNvPr>
          <p:cNvSpPr/>
          <p:nvPr/>
        </p:nvSpPr>
        <p:spPr>
          <a:xfrm>
            <a:off x="6543345" y="2564732"/>
            <a:ext cx="418564" cy="379927"/>
          </a:xfrm>
          <a:prstGeom prst="heptagon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3</a:t>
            </a:r>
          </a:p>
        </p:txBody>
      </p:sp>
      <p:sp>
        <p:nvSpPr>
          <p:cNvPr id="18" name="Heptagon 17" descr="4">
            <a:extLst>
              <a:ext uri="{FF2B5EF4-FFF2-40B4-BE49-F238E27FC236}">
                <a16:creationId xmlns:a16="http://schemas.microsoft.com/office/drawing/2014/main" id="{7B6334A2-F894-4E5A-A27B-FE45120034AE}"/>
              </a:ext>
            </a:extLst>
          </p:cNvPr>
          <p:cNvSpPr/>
          <p:nvPr/>
        </p:nvSpPr>
        <p:spPr>
          <a:xfrm>
            <a:off x="4838232" y="5198079"/>
            <a:ext cx="418564" cy="379927"/>
          </a:xfrm>
          <a:prstGeom prst="heptagon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D0F142-52D5-4063-AA9E-4F9494127D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63579"/>
            <a:ext cx="4343400" cy="5418486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b="0" dirty="0"/>
              <a:t>Add a label to the cell</a:t>
            </a:r>
          </a:p>
          <a:p>
            <a:pPr marL="514350" indent="-514350">
              <a:buFont typeface="+mj-lt"/>
              <a:buAutoNum type="arabicPeriod"/>
            </a:pPr>
            <a:r>
              <a:rPr lang="en-GB" b="0" dirty="0"/>
              <a:t>Go to ‘My Images’ </a:t>
            </a:r>
          </a:p>
          <a:p>
            <a:pPr marL="514350" indent="-514350">
              <a:buFont typeface="+mj-lt"/>
              <a:buAutoNum type="arabicPeriod"/>
            </a:pPr>
            <a:r>
              <a:rPr lang="en-GB" b="0" dirty="0"/>
              <a:t>Select Symbol Creator (hammer and spanner image)</a:t>
            </a:r>
          </a:p>
          <a:p>
            <a:pPr marL="514350" indent="-514350">
              <a:buFont typeface="+mj-lt"/>
              <a:buAutoNum type="arabicPeriod"/>
            </a:pPr>
            <a:r>
              <a:rPr lang="en-GB" b="0" dirty="0"/>
              <a:t>Add a symbol by using the image icon at the top of the left hand menu bar  </a:t>
            </a:r>
          </a:p>
          <a:p>
            <a:pPr marL="514350" indent="-514350">
              <a:buFont typeface="+mj-lt"/>
              <a:buAutoNum type="arabicPeriod"/>
            </a:pPr>
            <a:r>
              <a:rPr lang="en-GB" b="0" dirty="0"/>
              <a:t>Each icon will have a tool tip telling you what it does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4A46FE-71E4-43E1-BCBB-BFD2513E5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Making your own Symbol or Image for a Board. </a:t>
            </a:r>
          </a:p>
        </p:txBody>
      </p:sp>
    </p:spTree>
    <p:extLst>
      <p:ext uri="{BB962C8B-B14F-4D97-AF65-F5344CB8AC3E}">
        <p14:creationId xmlns:p14="http://schemas.microsoft.com/office/powerpoint/2010/main" val="1823776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age in symbol creator">
            <a:extLst>
              <a:ext uri="{FF2B5EF4-FFF2-40B4-BE49-F238E27FC236}">
                <a16:creationId xmlns:a16="http://schemas.microsoft.com/office/drawing/2014/main" id="{2859825F-25FB-4F67-9A8C-EFC42A720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6900" y="1365860"/>
            <a:ext cx="3741979" cy="2668730"/>
          </a:xfrm>
          <a:prstGeom prst="rect">
            <a:avLst/>
          </a:prstGeom>
        </p:spPr>
      </p:pic>
      <p:pic>
        <p:nvPicPr>
          <p:cNvPr id="6" name="Picture 5" descr="view of user's own images">
            <a:extLst>
              <a:ext uri="{FF2B5EF4-FFF2-40B4-BE49-F238E27FC236}">
                <a16:creationId xmlns:a16="http://schemas.microsoft.com/office/drawing/2014/main" id="{7B81D3ED-3923-40F7-99B3-FA3448D145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6900" y="3969327"/>
            <a:ext cx="2779280" cy="2888673"/>
          </a:xfrm>
          <a:prstGeom prst="rect">
            <a:avLst/>
          </a:prstGeom>
        </p:spPr>
      </p:pic>
      <p:sp>
        <p:nvSpPr>
          <p:cNvPr id="12" name="Heptagon 11" descr="1">
            <a:extLst>
              <a:ext uri="{FF2B5EF4-FFF2-40B4-BE49-F238E27FC236}">
                <a16:creationId xmlns:a16="http://schemas.microsoft.com/office/drawing/2014/main" id="{0E68FD76-687F-44DD-8DEB-4957C603C995}"/>
              </a:ext>
            </a:extLst>
          </p:cNvPr>
          <p:cNvSpPr/>
          <p:nvPr/>
        </p:nvSpPr>
        <p:spPr>
          <a:xfrm>
            <a:off x="4956998" y="1901456"/>
            <a:ext cx="418564" cy="379927"/>
          </a:xfrm>
          <a:prstGeom prst="heptagon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1</a:t>
            </a:r>
          </a:p>
        </p:txBody>
      </p:sp>
      <p:sp>
        <p:nvSpPr>
          <p:cNvPr id="13" name="Heptagon 12" descr="2">
            <a:extLst>
              <a:ext uri="{FF2B5EF4-FFF2-40B4-BE49-F238E27FC236}">
                <a16:creationId xmlns:a16="http://schemas.microsoft.com/office/drawing/2014/main" id="{790C1AAC-9109-4C25-9BC2-9C7534236174}"/>
              </a:ext>
            </a:extLst>
          </p:cNvPr>
          <p:cNvSpPr/>
          <p:nvPr/>
        </p:nvSpPr>
        <p:spPr>
          <a:xfrm>
            <a:off x="6179127" y="1813858"/>
            <a:ext cx="418564" cy="379927"/>
          </a:xfrm>
          <a:prstGeom prst="heptagon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2</a:t>
            </a:r>
          </a:p>
        </p:txBody>
      </p:sp>
      <p:sp>
        <p:nvSpPr>
          <p:cNvPr id="14" name="Heptagon 13" descr="3">
            <a:extLst>
              <a:ext uri="{FF2B5EF4-FFF2-40B4-BE49-F238E27FC236}">
                <a16:creationId xmlns:a16="http://schemas.microsoft.com/office/drawing/2014/main" id="{C5D3A8B5-5C4C-4360-8CE6-ECA1CFF91155}"/>
              </a:ext>
            </a:extLst>
          </p:cNvPr>
          <p:cNvSpPr/>
          <p:nvPr/>
        </p:nvSpPr>
        <p:spPr>
          <a:xfrm>
            <a:off x="6769325" y="1286904"/>
            <a:ext cx="418564" cy="379927"/>
          </a:xfrm>
          <a:prstGeom prst="heptagon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3</a:t>
            </a:r>
          </a:p>
        </p:txBody>
      </p:sp>
      <p:sp>
        <p:nvSpPr>
          <p:cNvPr id="15" name="Heptagon 14" descr="4">
            <a:extLst>
              <a:ext uri="{FF2B5EF4-FFF2-40B4-BE49-F238E27FC236}">
                <a16:creationId xmlns:a16="http://schemas.microsoft.com/office/drawing/2014/main" id="{3ACA3F64-830B-4A99-B40F-5B380B21AB23}"/>
              </a:ext>
            </a:extLst>
          </p:cNvPr>
          <p:cNvSpPr/>
          <p:nvPr/>
        </p:nvSpPr>
        <p:spPr>
          <a:xfrm>
            <a:off x="8361762" y="1291377"/>
            <a:ext cx="418564" cy="379927"/>
          </a:xfrm>
          <a:prstGeom prst="heptagon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4</a:t>
            </a:r>
          </a:p>
        </p:txBody>
      </p:sp>
      <p:sp>
        <p:nvSpPr>
          <p:cNvPr id="16" name="Heptagon 15" descr="5">
            <a:extLst>
              <a:ext uri="{FF2B5EF4-FFF2-40B4-BE49-F238E27FC236}">
                <a16:creationId xmlns:a16="http://schemas.microsoft.com/office/drawing/2014/main" id="{7E8C1AF0-D25F-45AD-BA91-BA3AC97587BE}"/>
              </a:ext>
            </a:extLst>
          </p:cNvPr>
          <p:cNvSpPr/>
          <p:nvPr/>
        </p:nvSpPr>
        <p:spPr>
          <a:xfrm>
            <a:off x="8203452" y="5112213"/>
            <a:ext cx="418564" cy="379927"/>
          </a:xfrm>
          <a:prstGeom prst="heptagon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848935-B09D-4A24-9D62-109F4E265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036" y="1363579"/>
            <a:ext cx="5129864" cy="5432075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b="0" dirty="0"/>
              <a:t>Having added a symbol, position and resize it to fill the 500 x 500 pixel square </a:t>
            </a:r>
          </a:p>
          <a:p>
            <a:pPr marL="514350" indent="-514350">
              <a:buFont typeface="+mj-lt"/>
              <a:buAutoNum type="arabicPeriod"/>
            </a:pPr>
            <a:r>
              <a:rPr lang="en-GB" b="0" dirty="0"/>
              <a:t>Add another image, text or shape to adapt the symbol to suit the concept you want to create</a:t>
            </a:r>
          </a:p>
          <a:p>
            <a:pPr marL="514350" indent="-514350">
              <a:buFont typeface="+mj-lt"/>
              <a:buAutoNum type="arabicPeriod"/>
            </a:pPr>
            <a:r>
              <a:rPr lang="en-GB" b="0" dirty="0"/>
              <a:t>All items can be flipped and resized,  shapes and lines can be recoloured</a:t>
            </a:r>
          </a:p>
          <a:p>
            <a:pPr marL="514350" indent="-514350">
              <a:buFont typeface="+mj-lt"/>
              <a:buAutoNum type="arabicPeriod"/>
            </a:pPr>
            <a:r>
              <a:rPr lang="en-GB" b="0" dirty="0"/>
              <a:t>Select the tick to add it to your board.  </a:t>
            </a:r>
          </a:p>
          <a:p>
            <a:pPr marL="514350" indent="-514350">
              <a:buFont typeface="+mj-lt"/>
              <a:buAutoNum type="arabicPeriod"/>
            </a:pPr>
            <a:r>
              <a:rPr lang="en-GB" b="0" dirty="0"/>
              <a:t>New symbols are automatically saved to ‘My Images’ – your own online symbol repository.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05DA31-846D-4C13-A997-1192A6FE2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Adapt your symbol to suit your needs</a:t>
            </a:r>
          </a:p>
        </p:txBody>
      </p:sp>
    </p:spTree>
    <p:extLst>
      <p:ext uri="{BB962C8B-B14F-4D97-AF65-F5344CB8AC3E}">
        <p14:creationId xmlns:p14="http://schemas.microsoft.com/office/powerpoint/2010/main" val="1034082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60400" y="5351038"/>
            <a:ext cx="7823200" cy="1193801"/>
          </a:xfrm>
        </p:spPr>
        <p:txBody>
          <a:bodyPr>
            <a:normAutofit fontScale="55000" lnSpcReduction="20000"/>
          </a:bodyPr>
          <a:lstStyle/>
          <a:p>
            <a:pPr algn="ctr"/>
            <a:endParaRPr lang="en-GB" sz="5100" b="0" dirty="0"/>
          </a:p>
          <a:p>
            <a:pPr algn="ctr"/>
            <a:r>
              <a:rPr lang="en-GB" sz="5100" b="0" dirty="0">
                <a:solidFill>
                  <a:schemeClr val="tx2"/>
                </a:solidFill>
              </a:rPr>
              <a:t>Symbols thanks to ARASAAC, Mulberry and Sclera</a:t>
            </a:r>
          </a:p>
          <a:p>
            <a:pPr algn="ctr"/>
            <a:endParaRPr lang="en-GB" sz="5100" b="0" dirty="0"/>
          </a:p>
          <a:p>
            <a:pPr algn="ctr"/>
            <a:endParaRPr lang="en-GB" dirty="0"/>
          </a:p>
          <a:p>
            <a:pPr algn="ctr"/>
            <a:endParaRPr lang="en-GB" dirty="0"/>
          </a:p>
        </p:txBody>
      </p:sp>
      <p:sp>
        <p:nvSpPr>
          <p:cNvPr id="4" name="Subtitle 6">
            <a:extLst>
              <a:ext uri="{FF2B5EF4-FFF2-40B4-BE49-F238E27FC236}">
                <a16:creationId xmlns:a16="http://schemas.microsoft.com/office/drawing/2014/main" id="{A4417DA1-9FC3-4027-A0A9-96337C9AD8E1}"/>
              </a:ext>
            </a:extLst>
          </p:cNvPr>
          <p:cNvSpPr txBox="1">
            <a:spLocks/>
          </p:cNvSpPr>
          <p:nvPr/>
        </p:nvSpPr>
        <p:spPr>
          <a:xfrm>
            <a:off x="2237509" y="3534317"/>
            <a:ext cx="6192982" cy="1737337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Clr>
                <a:srgbClr val="C33026"/>
              </a:buClr>
              <a:buFont typeface="Arial"/>
              <a:buNone/>
              <a:defRPr sz="3200" b="1" kern="1200">
                <a:solidFill>
                  <a:srgbClr val="206EB5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Clr>
                <a:srgbClr val="009DDC"/>
              </a:buClr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Clr>
                <a:srgbClr val="004987"/>
              </a:buClr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Send us an email  </a:t>
            </a:r>
            <a:r>
              <a:rPr lang="en-GB" dirty="0">
                <a:hlinkClick r:id="rId2"/>
              </a:rPr>
              <a:t>hello@globalsymbols.com</a:t>
            </a:r>
            <a:r>
              <a:rPr lang="en-GB" dirty="0"/>
              <a:t>  or </a:t>
            </a:r>
          </a:p>
          <a:p>
            <a:r>
              <a:rPr lang="en-GB" dirty="0"/>
              <a:t>Join us on </a:t>
            </a:r>
            <a:r>
              <a:rPr lang="en-GB" dirty="0">
                <a:hlinkClick r:id="rId3"/>
              </a:rPr>
              <a:t>https://www.facebook.com/globalsymbols</a:t>
            </a:r>
            <a:r>
              <a:rPr lang="en-GB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17782" y="2230582"/>
            <a:ext cx="3765799" cy="734291"/>
          </a:xfrm>
        </p:spPr>
        <p:txBody>
          <a:bodyPr>
            <a:normAutofit fontScale="90000"/>
          </a:bodyPr>
          <a:lstStyle/>
          <a:p>
            <a:r>
              <a:rPr lang="en-GB" sz="4400" dirty="0"/>
              <a:t>Any Questions?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339325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206EB5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310</Words>
  <Application>Microsoft Office PowerPoint</Application>
  <PresentationFormat>On-screen Show (4:3)</PresentationFormat>
  <Paragraphs>36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1_Office Theme</vt:lpstr>
      <vt:lpstr>Symbol Creator Introduction</vt:lpstr>
      <vt:lpstr>Symbol Creator as part of Global Symbols and Board Builder</vt:lpstr>
      <vt:lpstr>Selecting a Board Set and empty cell to make use of Symbol Creator</vt:lpstr>
      <vt:lpstr>Making your own Symbol or Image for a Board. </vt:lpstr>
      <vt:lpstr>Adapt your symbol to suit your needs</vt:lpstr>
      <vt:lpstr>Any Questions?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2021-12-06T15:57:13Z</dcterms:created>
  <dcterms:modified xsi:type="dcterms:W3CDTF">2022-01-15T20:41:53Z</dcterms:modified>
</cp:coreProperties>
</file>